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7" r:id="rId3"/>
    <p:sldId id="261" r:id="rId4"/>
    <p:sldId id="288" r:id="rId5"/>
    <p:sldId id="264" r:id="rId6"/>
    <p:sldId id="289" r:id="rId7"/>
    <p:sldId id="259" r:id="rId8"/>
    <p:sldId id="290" r:id="rId9"/>
    <p:sldId id="291" r:id="rId10"/>
    <p:sldId id="298" r:id="rId11"/>
    <p:sldId id="266" r:id="rId12"/>
    <p:sldId id="299" r:id="rId13"/>
    <p:sldId id="297" r:id="rId14"/>
    <p:sldId id="292" r:id="rId15"/>
    <p:sldId id="293" r:id="rId16"/>
    <p:sldId id="286" r:id="rId17"/>
    <p:sldId id="287" r:id="rId18"/>
    <p:sldId id="314" r:id="rId19"/>
    <p:sldId id="262" r:id="rId20"/>
    <p:sldId id="307" r:id="rId21"/>
    <p:sldId id="304" r:id="rId22"/>
    <p:sldId id="273" r:id="rId23"/>
    <p:sldId id="274" r:id="rId24"/>
    <p:sldId id="276" r:id="rId25"/>
    <p:sldId id="300" r:id="rId26"/>
    <p:sldId id="277" r:id="rId27"/>
    <p:sldId id="318" r:id="rId28"/>
    <p:sldId id="278" r:id="rId29"/>
    <p:sldId id="296" r:id="rId30"/>
    <p:sldId id="315" r:id="rId31"/>
    <p:sldId id="319" r:id="rId32"/>
    <p:sldId id="283" r:id="rId33"/>
    <p:sldId id="284" r:id="rId34"/>
    <p:sldId id="316" r:id="rId35"/>
    <p:sldId id="312" r:id="rId36"/>
    <p:sldId id="320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D909"/>
    <a:srgbClr val="F6C66D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F2CC6C-F855-4770-9A3A-5653D5542D37}" v="5" dt="2023-07-19T03:56:43.1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Knobel" userId="dc86dbbb8969adbe" providerId="LiveId" clId="{90F2CC6C-F855-4770-9A3A-5653D5542D37}"/>
    <pc:docChg chg="undo redo custSel addSld delSld modSld sldOrd">
      <pc:chgData name="Ryan Knobel" userId="dc86dbbb8969adbe" providerId="LiveId" clId="{90F2CC6C-F855-4770-9A3A-5653D5542D37}" dt="2023-07-28T17:37:24.328" v="10108" actId="207"/>
      <pc:docMkLst>
        <pc:docMk/>
      </pc:docMkLst>
      <pc:sldChg chg="addSp delSp modSp mod delAnim modAnim">
        <pc:chgData name="Ryan Knobel" userId="dc86dbbb8969adbe" providerId="LiveId" clId="{90F2CC6C-F855-4770-9A3A-5653D5542D37}" dt="2023-07-24T20:03:56.262" v="9656" actId="164"/>
        <pc:sldMkLst>
          <pc:docMk/>
          <pc:sldMk cId="2281984130" sldId="256"/>
        </pc:sldMkLst>
        <pc:spChg chg="mod">
          <ac:chgData name="Ryan Knobel" userId="dc86dbbb8969adbe" providerId="LiveId" clId="{90F2CC6C-F855-4770-9A3A-5653D5542D37}" dt="2023-07-24T17:05:29.266" v="7583" actId="27636"/>
          <ac:spMkLst>
            <pc:docMk/>
            <pc:sldMk cId="2281984130" sldId="256"/>
            <ac:spMk id="2" creationId="{428813AE-9C06-8C0F-D97C-4EF5DB339867}"/>
          </ac:spMkLst>
        </pc:spChg>
        <pc:spChg chg="mod">
          <ac:chgData name="Ryan Knobel" userId="dc86dbbb8969adbe" providerId="LiveId" clId="{90F2CC6C-F855-4770-9A3A-5653D5542D37}" dt="2023-07-24T17:05:44.418" v="7594" actId="1038"/>
          <ac:spMkLst>
            <pc:docMk/>
            <pc:sldMk cId="2281984130" sldId="256"/>
            <ac:spMk id="3" creationId="{DBE7F1FD-8EDF-93FA-750F-EA389574B829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4" creationId="{93DE9401-0AE2-E7B8-3B36-05665462F712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6" creationId="{71F362E6-E7A0-92A5-47A4-76B80958602B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7" creationId="{DB7605B9-453B-CA3A-891F-7346428B441E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9" creationId="{5914DE01-9432-C546-97C5-B723F0400598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0" creationId="{F4346CF5-B3DB-49A2-1F6B-33099E3A0638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2" creationId="{8931E0F4-5929-B3C0-09CD-84190994181D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3" creationId="{4E80EDF3-9812-7DD8-97FA-41B29F977094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5" creationId="{94AA9624-04FF-A155-2E98-AC12D8E577CA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6" creationId="{A7826B58-6E23-99A3-F10D-C6AD3724BEC9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7" creationId="{17BCFFE9-D792-05A2-F41E-0A193DA55445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9" creationId="{C7C846C3-B170-2688-2D81-8E71BB3CA541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20" creationId="{7EBCC5C5-8175-A26F-AB0F-EFE1329D2609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22" creationId="{F17A4C11-FC33-677B-7EA9-AACC17FA582D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23" creationId="{CD72D175-9490-08FD-FCD6-9378D244AD19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25" creationId="{5038C432-2EA6-254C-EAF9-8616B1F85763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26" creationId="{C04F4205-E69E-D93E-BAF2-8055BD2B471A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27" creationId="{11E359D8-3C86-D301-762A-4C1DC429CC73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28" creationId="{E1CE9562-C87C-408B-A684-DA3FA9FA7B25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30" creationId="{678BC535-3781-EC6C-CED5-8F736BE3CB7C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31" creationId="{02D07543-532B-05CB-F7A4-6B18E6886DE5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32" creationId="{2C22E0D8-E62A-2B34-A870-F52B066E2579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33" creationId="{85CE4BA0-77AA-6D2F-1352-6C366ACC909B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34" creationId="{E4A22853-FF25-F0D3-7EA7-F0E99DEA8F77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38" creationId="{4A3F756D-ADC4-B2C8-FF93-F02FD54310EF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39" creationId="{A2AB61D8-BDB0-DE89-2605-DC78C4FFA4BF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41" creationId="{0C0CD4D8-F41D-5EA8-65B3-4A17E2A75062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42" creationId="{EDC75473-4404-58D3-B021-942BC7BCAF23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44" creationId="{78A7B399-52B4-3A72-12EB-7AEEBC33BE1E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45" creationId="{FFC076AB-3FC0-104B-F645-A1CFD4A95B8E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47" creationId="{058DD0CB-B8C8-49FB-6D96-59AF7A9FF2F0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48" creationId="{4B0423C2-5E5E-E053-EC8A-AED13B642261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50" creationId="{523416CA-2275-7BCB-FC6C-30AC227225D2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51" creationId="{46243C97-081E-300C-E757-466DB7C85826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53" creationId="{BD40E9B8-2F3B-BB5A-B356-D3BE47D6B598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54" creationId="{91AD5D22-2D14-DD14-26AA-9507F1DA5F86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56" creationId="{3AF2930E-9C91-5530-5581-886AC082706F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57" creationId="{0D249DF8-4188-2BC8-FF74-B5352088F2B8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59" creationId="{F5F3F102-CAD9-DC21-60A0-FA22DBEB53B1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60" creationId="{20E5CC83-E871-F122-711A-CC058932239C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61" creationId="{120BB219-D36D-E1C9-A611-563041278A89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63" creationId="{02FBD0E2-DE41-43B7-3412-7E85897C521C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64" creationId="{A04D0719-A432-95F4-EED3-B087D8224B1C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65" creationId="{4FB2FB37-9DE6-2EF1-3759-9D8415BC2A0E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67" creationId="{BBDEAA38-F87A-D82D-1FF8-F39CD0900261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68" creationId="{863751B7-D352-534F-DCD4-0D76715C3209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69" creationId="{B97454BB-ED13-B542-E604-B53BB1DEE6DB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71" creationId="{89FA9C4D-4D83-A839-4009-0F5057E47E12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72" creationId="{F5C47D19-5807-2603-0FC3-287510DECF15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73" creationId="{965721A2-0ED4-FCDE-9CED-B9EDD18B2DFB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75" creationId="{8CCA201B-3DA9-0F97-A97A-9CC389A51DA1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76" creationId="{B92308D9-3895-A751-F640-FBC826BC9BF5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78" creationId="{DBACB980-BBD4-D2C6-0169-581987F6062C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79" creationId="{9958DB13-B0DE-4C2D-DBB0-5E48D6E501E4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81" creationId="{4258D407-87F0-F87A-FEB8-53D040EE755B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82" creationId="{631E7610-2BD4-6813-2C49-D504C5E3CB3A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84" creationId="{54F3BA9F-D957-3559-DDCA-B88D08CB651E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85" creationId="{8EC0875C-88F7-1F71-00A0-14F9AAE2065D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87" creationId="{1F530C6A-F303-6B0E-199A-6064FE3BA649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88" creationId="{89EA66A6-A0F8-6585-70E1-8E50064F75C8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90" creationId="{6870DD83-2666-A428-6F13-2C2468F9A545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91" creationId="{C51F2844-1255-2005-109E-9DB063E39A4D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93" creationId="{C8C11B97-9738-8090-67AF-88AD5B8FE6D8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94" creationId="{FA8FE7F0-D82E-09F1-A1D4-53CE037B87CC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96" creationId="{B25FF83D-87F5-CBFB-9EF4-A5B48ABD1E2D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97" creationId="{0D2547F3-621D-2025-9FB7-ECF64AC02377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98" creationId="{6C2C52DB-376D-0EA9-FF1F-5B86D8F27A5A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00" creationId="{B773E8E6-B8AA-9318-F357-F04DA0E7B207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01" creationId="{011D4CE6-E59C-716A-D747-2A67A99C27BE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02" creationId="{407F22BD-3BAC-B184-01C3-513BAB981C96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04" creationId="{04D64527-4A23-E5C8-8344-8B528F12DC57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05" creationId="{09EC51AB-0CDB-07FC-F9C1-6EA842CCA8F7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06" creationId="{E5F7DE07-D9A1-E8BF-A25D-5B17C1B15229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07" creationId="{3A7EDFFA-3959-7B53-BA9A-E9A74327F47F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08" creationId="{F3A1C581-5548-A1E8-46DA-87607119AF51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09" creationId="{2803C1A4-8640-E8F4-9B73-C2FE273EE9DA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10" creationId="{AF0514B2-CE58-3F59-D36A-1BDA457CDDFE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11" creationId="{EE17C0A2-E96E-3FE2-9719-3795134A0EE8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12" creationId="{2DFD6B89-37F3-1532-7627-7CEEE59E1EA6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13" creationId="{11D66585-4442-2605-39A0-E33CCB2998D1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14" creationId="{C634D381-99EF-E668-27A6-2827DE597165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15" creationId="{281E6110-DF3E-6D39-97F6-759BDD61EF10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16" creationId="{DA72E37A-4133-6C94-E360-51895BE0F587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17" creationId="{59E371B1-5834-9E21-FDAE-A1E3B0D3A2D1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18" creationId="{40B4C564-A67F-8C83-F24A-B1BCCC4D1009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19" creationId="{8E768A73-690E-FCC6-EADF-B705DC4A395D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20" creationId="{43C006B0-5E9E-4E64-4798-DA903CE5ECE0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21" creationId="{7E3A628F-2175-64EC-203A-64D3280225F2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22" creationId="{9A66F5FE-C88F-FFD8-D058-D201C227D10B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23" creationId="{9AA595C1-8ED4-1926-8AEC-E2E4FFC356C3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24" creationId="{A21C3A7A-8501-3C4D-110B-50FB93D978CE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25" creationId="{8264A6BA-5629-DCE2-6AC7-5FC9C0BF8145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26" creationId="{0C848C03-FAE0-E21E-B5D1-439C91D416BF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27" creationId="{B80F273C-F981-F9A4-C986-3E991205C977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28" creationId="{213CCA1F-B497-EDBE-943D-B9BE0C0EC5A6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29" creationId="{D2753FD4-FEBF-A05B-C8EA-7659FC2AE392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30" creationId="{C9362741-2CCC-C920-F200-356D61DF9BCC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31" creationId="{4670FBD6-C989-6086-4BF5-69F3A2B30E13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32" creationId="{959379A3-0371-E011-7546-D1B09D942E33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34" creationId="{4A3BFAD5-FA61-82D6-4A16-FBF49B909DB8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35" creationId="{F99E2247-8023-0746-BC2C-31C8652D0863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36" creationId="{CCCC2B04-52E4-B521-3ECB-0DB6FE015453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38" creationId="{C0510D3F-D9B4-13D0-8C4A-C5550B5527A9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39" creationId="{C63312C9-7C47-B009-FF20-2B33CBD2A750}"/>
          </ac:spMkLst>
        </pc:spChg>
        <pc:spChg chg="add 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40" creationId="{CA72B76B-CF8B-E57A-B218-2F985278AAB3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42" creationId="{DBB7F1CB-0FA1-B41B-BEEA-22BFCA13EADB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43" creationId="{DBA84AB5-EA1E-82E7-55AC-C3402C3A6EC0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45" creationId="{D2D6F89C-2CF7-0192-051D-F53C2B0D101D}"/>
          </ac:spMkLst>
        </pc:spChg>
        <pc:spChg chg="mod">
          <ac:chgData name="Ryan Knobel" userId="dc86dbbb8969adbe" providerId="LiveId" clId="{90F2CC6C-F855-4770-9A3A-5653D5542D37}" dt="2023-07-24T20:01:29.833" v="9635" actId="165"/>
          <ac:spMkLst>
            <pc:docMk/>
            <pc:sldMk cId="2281984130" sldId="256"/>
            <ac:spMk id="146" creationId="{DBB2B67E-CAC9-FD19-D3F5-0004D46303EB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147" creationId="{5F800F5D-3E6B-80BB-25E5-4562244E94A2}"/>
          </ac:spMkLst>
        </pc:spChg>
        <pc:spChg chg="add del mod">
          <ac:chgData name="Ryan Knobel" userId="dc86dbbb8969adbe" providerId="LiveId" clId="{90F2CC6C-F855-4770-9A3A-5653D5542D37}" dt="2023-07-24T17:05:57.701" v="7596" actId="478"/>
          <ac:spMkLst>
            <pc:docMk/>
            <pc:sldMk cId="2281984130" sldId="256"/>
            <ac:spMk id="147" creationId="{A254C4AC-8345-8E90-6E8A-A9282853D9F7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148" creationId="{6D90A649-DF9F-42F1-5DB7-806DA557D048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151" creationId="{E38C0180-6A86-7878-BC28-54B72873F47A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53" creationId="{FB5885AD-E977-221C-1634-E651AEC9AE08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54" creationId="{36ADACBD-01EC-1CD3-7BAB-9177842D2C85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56" creationId="{6EBEFCDC-F292-3061-F9CE-9FBAA16F619F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57" creationId="{21DC8642-1F75-35E6-B0CA-59CED470D2A6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59" creationId="{C76E2998-6584-16E3-D633-EE514DE0A502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60" creationId="{91CDCB77-A4BB-895E-E73F-2B5135C07B81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62" creationId="{19824025-549A-5EC7-EACC-9B83E24713AE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63" creationId="{21A5851B-0008-621B-9601-6D6CF2357113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65" creationId="{0E1205B2-1F1D-95F6-67CC-58D18C542CC3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66" creationId="{3E3A6B03-AB88-003B-961B-849CC28175C7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68" creationId="{560E5496-9B7C-6122-F8C8-39B3F07DA27A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69" creationId="{783FE08B-6CBF-8ED6-45B1-E4E642BE4E95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71" creationId="{0418D9BB-FE5F-9891-7AA5-769396F5305C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72" creationId="{978949D9-39FB-FD74-4E15-047E247C419F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74" creationId="{CEB6F9AE-E348-53B2-A15A-59BF76DB7EB9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75" creationId="{E4D63623-7EB5-60AB-9842-53554A126D10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76" creationId="{1D206936-8B22-2AB2-CB55-A771B4D9CD95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78" creationId="{9D0102B7-3B65-DF9E-3E52-71B2425385EF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79" creationId="{48A7F6EA-46ED-DC1B-F7BD-EAD26D184444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80" creationId="{4C9B0EF6-D7CA-91C3-DD81-3800693DBEBF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82" creationId="{030C5605-BF34-30A2-DCDE-290A8E34CAA4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83" creationId="{CE8DCD94-F616-D09A-E646-220A412F68CA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84" creationId="{B0CBE7CA-0375-7BB1-2C12-2F288A07A228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86" creationId="{3FEE7A24-ABD4-3E6E-01AD-3265D5DB6755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87" creationId="{7632B098-740F-0E4A-B254-DD17B35F6310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88" creationId="{29A20F04-03E1-5DF1-AFC8-6429C1382942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90" creationId="{5976840A-9AA7-BBA1-C5E0-3B8E7C2512EC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91" creationId="{E3F7323A-14AB-40C0-9300-35CEEE50A598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93" creationId="{0470EF0E-BAD6-1778-AF14-7C080FEB250E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94" creationId="{7C282F86-7F92-725B-DC0B-43B9BA46F61F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96" creationId="{D4720E22-87E8-2BB0-A9B2-7A76B6E4C2D9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97" creationId="{3ECBB007-D7F4-1D8B-0F23-ED33A0DFB716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199" creationId="{17374197-1DBD-77DB-707B-8CFCDB2B39DC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00" creationId="{061C3232-473E-E7E0-C851-C0B415D340A9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02" creationId="{FAD09D0F-E883-B765-9160-3D9B9F7CE961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03" creationId="{05FD935A-168E-5FFC-1ACB-06CFB653FC72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05" creationId="{1857ACDB-69F3-D6B0-36E8-7568A43E375C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06" creationId="{D064074A-A716-071C-C9B7-7DB8B69D8297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08" creationId="{3B46A37D-04F4-7E7C-2322-C66E709C2C7E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09" creationId="{D2627B44-9592-0D4F-2F0A-871C866F200C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11" creationId="{1E19DA30-F79E-0E4F-FBAE-16E2FA6EECD1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12" creationId="{7C2202D2-4C2A-1450-44F7-E8C240FDC6A5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13" creationId="{E673B5C2-5C64-80F9-D065-1DBA277BCD82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15" creationId="{4545F937-BD4B-14B2-720D-32D70C9B683C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16" creationId="{DD1010B3-185E-C810-BCCE-0271712582B6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17" creationId="{6A85A36E-70B6-7A3E-3FBE-0DD3C1CCBACD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19" creationId="{911F152B-DA02-F8BA-2BA0-6DC833881BAA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20" creationId="{2C346A1A-D80A-6D69-91CF-54039C278694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21" creationId="{322E2A82-3F70-CD49-A5EE-8F5870A8EF7F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22" creationId="{A29D05D0-5FC8-1C43-0813-37303F252F1A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23" creationId="{3C66FF08-4BDC-FCDC-9095-DA50B7053FF3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24" creationId="{120775D3-AE5D-6FC0-B1DA-33F02C6EA489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25" creationId="{40DC11C7-36B0-C4B7-EE65-6508C3B2EAA3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26" creationId="{6C5DA30E-6C65-7746-EDAE-D0FAC884982B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27" creationId="{82D1D53B-AEA7-2E65-63C2-6BBB446E7555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28" creationId="{41BB83CE-8AF7-D5A7-68A9-113B828B314A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29" creationId="{F05DD102-261F-19B5-1B50-58744208CB1E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30" creationId="{70CE102C-E349-8C39-7347-8F5C748B1CD3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31" creationId="{560190D9-4C2C-AC54-F9CA-D2660F1F8467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32" creationId="{55520033-3D98-A513-4C40-39A063CCA6E0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33" creationId="{784CB806-6BF0-1E2B-CFFA-34C2921D580E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34" creationId="{9DB82394-2420-E548-9BC4-F78035CA5393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35" creationId="{CC978520-9496-E9A5-9B02-53616D2AAC74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36" creationId="{6E1AF180-42A8-15EA-3B0F-39D19469905B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37" creationId="{5572BEA7-B468-5F47-78CB-3823C1570EA0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38" creationId="{A7AAA12D-7C02-FC95-9F58-CA98A4A24DBB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39" creationId="{120A2174-3590-755A-A74F-5325122259FC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40" creationId="{FAE8CA7A-88E8-2579-A2C9-1871B180A5D2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41" creationId="{4D257E25-F611-21A8-0D43-D4BA46EC5187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42" creationId="{6959DC73-2960-935C-2584-83C3913D832C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43" creationId="{5EFF4A6E-3EC5-DE85-31A7-DD97F6F879B0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44" creationId="{88CE19F1-04CB-2307-752E-A6D0FC1BA16C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45" creationId="{18988ABB-BB17-B6C0-8B64-CEA9ADC87DA7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46" creationId="{26575A1F-36FB-C80A-3652-8DD73EE113C6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47" creationId="{6B535814-DEFB-A922-3574-6E17E5F8D3CF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49" creationId="{0E2E2CE9-767A-09C7-32AF-1DD0C0DA2881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50" creationId="{07DA257A-167B-8E6E-40E1-7789CF2B7F46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52" creationId="{3B31A4F9-AD57-EFDD-D4AE-0365EE26D749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53" creationId="{F3323487-010A-4BCF-4157-CB6D28C117AC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55" creationId="{4E6B927A-CB89-9C66-6944-F2CAEF204378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56" creationId="{8639F3D1-CF41-A7CE-6C8D-2DDCB7A2D969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58" creationId="{CE82D8C9-8B80-E530-10D6-A751A5398046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59" creationId="{570140E1-7F4B-2C49-3B94-E22D23AD023B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60" creationId="{A3124AF6-AF8E-A473-0CC7-3148C509DD7C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62" creationId="{484A72AE-AD3E-5042-8F35-9FCF33B219EC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63" creationId="{4248643B-F8AC-D65F-2BA3-C27BCA8515C1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65" creationId="{FC7C8B17-054F-301D-8DD7-4E2FA70F229E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66" creationId="{A5EA3B70-2C97-8199-464D-9569B9EEA7BF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68" creationId="{4A3D31F7-54A4-B9EB-07A9-1A28BDF2630A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69" creationId="{AED155CE-0DC9-3EDF-B328-0AC53FFF0C42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70" creationId="{62E56352-B069-35F1-5285-9D78309A212B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71" creationId="{92D043DD-2FC8-3EFF-71FD-36426E3BD3D0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73" creationId="{CCC3E4DC-5E22-9D8B-20C2-916B666936E3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74" creationId="{97FC5E3E-2DB4-5524-356A-D0C1FFEFDAF7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75" creationId="{D4B52A48-9172-14CB-3C46-FEA820061A4C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77" creationId="{05667ECE-1D13-7382-99EA-8488BDD22BE2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78" creationId="{EB39E926-4ECE-8931-EE7E-905522181E15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79" creationId="{43EA78A7-D847-F0CC-9A5B-4EB42A777498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81" creationId="{CCB75B16-175A-9ABE-7B5E-BB7A8FE952DD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82" creationId="{8905DD36-D640-9D11-65F9-D0C22BB50DCB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83" creationId="{71724D95-E93C-5984-D679-2B81EFF947D5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85" creationId="{E9C3954B-46B2-A434-8D09-CFEAC8816C82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86" creationId="{8DC6DEC3-E433-7FC7-DFAE-6162C1E64513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88" creationId="{C30C3D3B-D2A7-AD50-C5C4-C4E4EE2BE250}"/>
          </ac:spMkLst>
        </pc:spChg>
        <pc:spChg chg="mod">
          <ac:chgData name="Ryan Knobel" userId="dc86dbbb8969adbe" providerId="LiveId" clId="{90F2CC6C-F855-4770-9A3A-5653D5542D37}" dt="2023-07-24T20:03:26.408" v="9652" actId="165"/>
          <ac:spMkLst>
            <pc:docMk/>
            <pc:sldMk cId="2281984130" sldId="256"/>
            <ac:spMk id="289" creationId="{2423F492-6B50-7D6C-587C-05986199CD30}"/>
          </ac:spMkLst>
        </pc:spChg>
        <pc:spChg chg="add mod topLvl">
          <ac:chgData name="Ryan Knobel" userId="dc86dbbb8969adbe" providerId="LiveId" clId="{90F2CC6C-F855-4770-9A3A-5653D5542D37}" dt="2023-07-24T20:03:56.262" v="9656" actId="164"/>
          <ac:spMkLst>
            <pc:docMk/>
            <pc:sldMk cId="2281984130" sldId="256"/>
            <ac:spMk id="291" creationId="{CEEC5101-0546-683D-7250-AF12887FC00A}"/>
          </ac:spMkLst>
        </pc:s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5" creationId="{0C24856F-C632-E924-E269-19C7EDB90609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8" creationId="{860737C3-7D4D-A7F9-D359-3E5BAFB4FCB5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11" creationId="{95F96D02-E24F-356C-4923-BE6DA8F2C473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14" creationId="{8C63C4D7-3EF9-D07A-A0D7-84F3C913F570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18" creationId="{57DDAFE2-891E-B994-43A8-CEF0CEFB16AD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21" creationId="{2623C8A2-8CC7-FC7E-D0CE-F64B30EFF916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24" creationId="{F3675022-1F2E-9049-3097-6632B8A3B22E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29" creationId="{FFC815F3-1B34-51BD-F07A-D3BE309DB1DB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37" creationId="{F434D869-BB42-084C-BAB1-B433093BDD13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40" creationId="{15D55EEE-C129-2942-E0EB-79D8C62752C0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43" creationId="{E52B6524-92D7-5471-D126-38B2ACBDB88E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46" creationId="{8DCD4CD0-205A-51C7-BA4B-3D57BC1D6111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49" creationId="{AE93E517-5497-3C40-9746-2AA13AE1A15F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52" creationId="{FF4C6F86-7A6A-5AEB-055E-09B5BCEADFF5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55" creationId="{8125D3AC-6425-5CC2-3B97-D6F735099B88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58" creationId="{51653E00-8F4E-4CCC-014E-30757F2603CB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62" creationId="{80D1A5E2-3F03-B364-EF7A-2510F3C0EF15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66" creationId="{2548E4F9-2FEB-5949-A21C-7931588CDB46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70" creationId="{7A772849-7929-8A97-82B0-DD9644098F5D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74" creationId="{7FB93C70-D069-1BF7-609D-5FE07669AB18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77" creationId="{2CE7172E-8A02-9F08-D4FE-1DF7B3185332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80" creationId="{5C438BC9-891D-F1A8-7AC5-27A25CAC321E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83" creationId="{3BEA26F4-8D67-6FB9-B0BB-63DC1E7E82E0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86" creationId="{EB54EA3B-DD62-21DE-0402-FE8442353276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89" creationId="{7788B5A7-243F-BDEC-0BE6-86E75BF18E3D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92" creationId="{FA9EA745-E806-D1CE-D6AD-A165CC797BFB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95" creationId="{946998DF-70B1-9781-C00F-1473D92193B8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99" creationId="{84863A08-311B-65D6-950E-5249A854EA79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103" creationId="{A218B473-F915-51CA-A777-9CC5A604F026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133" creationId="{1897399A-9F5B-8DA8-CB72-2FF7E2452A57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137" creationId="{FE94DA3A-73D2-23E3-2A45-0BEEA6289394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141" creationId="{B18D3FB6-8D9B-82E1-851C-79D2C249C4D1}"/>
          </ac:grpSpMkLst>
        </pc:grpChg>
        <pc:grpChg chg="add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144" creationId="{0F907FB2-F8A7-1D30-5F97-A51D284E8A40}"/>
          </ac:grpSpMkLst>
        </pc:grpChg>
        <pc:grpChg chg="add del mod topLvl">
          <ac:chgData name="Ryan Knobel" userId="dc86dbbb8969adbe" providerId="LiveId" clId="{90F2CC6C-F855-4770-9A3A-5653D5542D37}" dt="2023-07-24T20:01:33.653" v="9636" actId="478"/>
          <ac:grpSpMkLst>
            <pc:docMk/>
            <pc:sldMk cId="2281984130" sldId="256"/>
            <ac:grpSpMk id="149" creationId="{1DD3E0FD-6DD1-148C-EAC7-23D392234BA6}"/>
          </ac:grpSpMkLst>
        </pc:grpChg>
        <pc:grpChg chg="add del mod">
          <ac:chgData name="Ryan Knobel" userId="dc86dbbb8969adbe" providerId="LiveId" clId="{90F2CC6C-F855-4770-9A3A-5653D5542D37}" dt="2023-07-24T20:01:29.833" v="9635" actId="165"/>
          <ac:grpSpMkLst>
            <pc:docMk/>
            <pc:sldMk cId="2281984130" sldId="256"/>
            <ac:grpSpMk id="150" creationId="{DC91B13B-644F-3AF3-6B8D-284B0798C525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152" creationId="{53984788-6AA6-EA52-A559-3C597CB08411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155" creationId="{FB256874-1AE1-F799-E9B3-3AEFC454ECC6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158" creationId="{E9122250-DEF5-6F7B-8ECB-99D58AF43EE0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161" creationId="{7FDA3173-870C-74BA-0842-7B2763AB3D73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164" creationId="{FE467D5A-D712-1EFD-A789-5C98575EBA8B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167" creationId="{F5B8B524-B750-CCD6-7392-10754732BCEB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170" creationId="{AC3FF32E-12E0-D18C-6FCF-02D0BCF518E9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173" creationId="{C26BC5B0-8F4C-3AD0-384B-7DA9EF6D76E9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177" creationId="{97C1367D-FD50-4C7E-5224-1B86742E0C66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181" creationId="{D3E6E115-40F8-5190-1EE1-34CDCF2F085A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185" creationId="{0A2D2A17-7300-C2AB-00EF-97B054934A23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189" creationId="{2E192892-6944-40C4-788F-4827C272F534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192" creationId="{36300FDB-7B49-CE5C-270A-4E900FDE37FC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195" creationId="{BCB66F77-57F3-94CA-59B9-635225916100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198" creationId="{FD07D705-0C3A-FF5E-ABF2-C6CB2A80587D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01" creationId="{F96DAB27-EFA8-3B87-1BE7-300FF5DED39C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04" creationId="{1539F580-C145-10FE-1983-4AEE5C433143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07" creationId="{6A5F6FA0-9C5B-36B7-535C-F822E3F48A95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10" creationId="{6A2B8549-AEA2-19DB-F495-C1FF36D63667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14" creationId="{9F6CDFDC-3AE2-94FB-D139-7DA479C0AA34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18" creationId="{EF232CC7-9257-FA1F-C268-BCF544DE287A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48" creationId="{CB6FD4AF-0E69-84FE-EE94-0A6245F03CA2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51" creationId="{268BA882-30FE-96A9-EC6E-76B97C24F3B0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54" creationId="{56247CC3-D491-3386-23F2-C8514317C93A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57" creationId="{AE3C16F9-3239-2386-8DFD-060449367125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61" creationId="{F9E0FC7E-CBF4-508F-EF22-D893055A28C0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64" creationId="{3CD50C0C-E863-4269-2866-90CABF481794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67" creationId="{B20A870B-56A6-B8B6-C7B0-CC2D5E906F2C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72" creationId="{FCA63D9F-7CFC-356E-229A-E92A059A3E02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76" creationId="{4919F25B-497C-DA84-4AE2-44CDD4DE5A22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80" creationId="{765B47CA-1C0D-1CEC-037D-6BCAD5B5CBC3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84" creationId="{4CC595C6-CF37-6FF7-90EB-D19CAB2FC1B0}"/>
          </ac:grpSpMkLst>
        </pc:grpChg>
        <pc:grpChg chg="add mod topLvl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87" creationId="{07D9FE9B-DC07-BB7A-1B86-D69864AF08AC}"/>
          </ac:grpSpMkLst>
        </pc:grpChg>
        <pc:grpChg chg="add del mod topLvl">
          <ac:chgData name="Ryan Knobel" userId="dc86dbbb8969adbe" providerId="LiveId" clId="{90F2CC6C-F855-4770-9A3A-5653D5542D37}" dt="2023-07-24T20:03:26.408" v="9652" actId="165"/>
          <ac:grpSpMkLst>
            <pc:docMk/>
            <pc:sldMk cId="2281984130" sldId="256"/>
            <ac:grpSpMk id="293" creationId="{057D37A0-C336-4543-30D8-DD1C5B72AF1E}"/>
          </ac:grpSpMkLst>
        </pc:grpChg>
        <pc:grpChg chg="add del mod">
          <ac:chgData name="Ryan Knobel" userId="dc86dbbb8969adbe" providerId="LiveId" clId="{90F2CC6C-F855-4770-9A3A-5653D5542D37}" dt="2023-07-24T20:03:21.939" v="9651" actId="165"/>
          <ac:grpSpMkLst>
            <pc:docMk/>
            <pc:sldMk cId="2281984130" sldId="256"/>
            <ac:grpSpMk id="294" creationId="{FAAF58CA-76BD-DDB5-8E7E-BB74E9567657}"/>
          </ac:grpSpMkLst>
        </pc:grpChg>
        <pc:grpChg chg="add mod">
          <ac:chgData name="Ryan Knobel" userId="dc86dbbb8969adbe" providerId="LiveId" clId="{90F2CC6C-F855-4770-9A3A-5653D5542D37}" dt="2023-07-24T20:03:56.262" v="9656" actId="164"/>
          <ac:grpSpMkLst>
            <pc:docMk/>
            <pc:sldMk cId="2281984130" sldId="256"/>
            <ac:grpSpMk id="295" creationId="{0C7F08C3-8A28-50CC-214A-7BC111F2904A}"/>
          </ac:grpSpMkLst>
        </pc:grpChg>
        <pc:cxnChg chg="add mod">
          <ac:chgData name="Ryan Knobel" userId="dc86dbbb8969adbe" providerId="LiveId" clId="{90F2CC6C-F855-4770-9A3A-5653D5542D37}" dt="2023-07-24T20:01:29.833" v="9635" actId="165"/>
          <ac:cxnSpMkLst>
            <pc:docMk/>
            <pc:sldMk cId="2281984130" sldId="256"/>
            <ac:cxnSpMk id="35" creationId="{261D47BF-A4AC-0E29-61B9-C79257BA9284}"/>
          </ac:cxnSpMkLst>
        </pc:cxnChg>
        <pc:cxnChg chg="add mod">
          <ac:chgData name="Ryan Knobel" userId="dc86dbbb8969adbe" providerId="LiveId" clId="{90F2CC6C-F855-4770-9A3A-5653D5542D37}" dt="2023-07-24T20:01:29.833" v="9635" actId="165"/>
          <ac:cxnSpMkLst>
            <pc:docMk/>
            <pc:sldMk cId="2281984130" sldId="256"/>
            <ac:cxnSpMk id="36" creationId="{DF8BE538-C9D6-B94E-A958-96C0F9A849AA}"/>
          </ac:cxnSpMkLst>
        </pc:cxnChg>
        <pc:cxnChg chg="add mod topLvl">
          <ac:chgData name="Ryan Knobel" userId="dc86dbbb8969adbe" providerId="LiveId" clId="{90F2CC6C-F855-4770-9A3A-5653D5542D37}" dt="2023-07-24T20:03:56.262" v="9656" actId="164"/>
          <ac:cxnSpMkLst>
            <pc:docMk/>
            <pc:sldMk cId="2281984130" sldId="256"/>
            <ac:cxnSpMk id="290" creationId="{3959C605-B696-2F22-7B8A-26ECF06D67FE}"/>
          </ac:cxnSpMkLst>
        </pc:cxnChg>
        <pc:cxnChg chg="add mod topLvl">
          <ac:chgData name="Ryan Knobel" userId="dc86dbbb8969adbe" providerId="LiveId" clId="{90F2CC6C-F855-4770-9A3A-5653D5542D37}" dt="2023-07-24T20:03:56.262" v="9656" actId="164"/>
          <ac:cxnSpMkLst>
            <pc:docMk/>
            <pc:sldMk cId="2281984130" sldId="256"/>
            <ac:cxnSpMk id="292" creationId="{77605288-AC8E-AA65-4ECB-FBE40DA1A5A3}"/>
          </ac:cxnSpMkLst>
        </pc:cxnChg>
      </pc:sldChg>
      <pc:sldChg chg="modSp del mod">
        <pc:chgData name="Ryan Knobel" userId="dc86dbbb8969adbe" providerId="LiveId" clId="{90F2CC6C-F855-4770-9A3A-5653D5542D37}" dt="2023-07-20T23:42:49.361" v="5179" actId="47"/>
        <pc:sldMkLst>
          <pc:docMk/>
          <pc:sldMk cId="2550259336" sldId="257"/>
        </pc:sldMkLst>
        <pc:spChg chg="mod">
          <ac:chgData name="Ryan Knobel" userId="dc86dbbb8969adbe" providerId="LiveId" clId="{90F2CC6C-F855-4770-9A3A-5653D5542D37}" dt="2023-07-19T04:12:53.541" v="1068" actId="20577"/>
          <ac:spMkLst>
            <pc:docMk/>
            <pc:sldMk cId="2550259336" sldId="257"/>
            <ac:spMk id="3" creationId="{83126ED6-DBFE-0CC3-05BA-B8128EB44EFF}"/>
          </ac:spMkLst>
        </pc:spChg>
      </pc:sldChg>
      <pc:sldChg chg="addSp delSp modSp del mod">
        <pc:chgData name="Ryan Knobel" userId="dc86dbbb8969adbe" providerId="LiveId" clId="{90F2CC6C-F855-4770-9A3A-5653D5542D37}" dt="2023-07-19T17:38:49.473" v="1117" actId="47"/>
        <pc:sldMkLst>
          <pc:docMk/>
          <pc:sldMk cId="2321913905" sldId="258"/>
        </pc:sldMkLst>
        <pc:spChg chg="add del">
          <ac:chgData name="Ryan Knobel" userId="dc86dbbb8969adbe" providerId="LiveId" clId="{90F2CC6C-F855-4770-9A3A-5653D5542D37}" dt="2023-07-19T03:12:58.078" v="2" actId="478"/>
          <ac:spMkLst>
            <pc:docMk/>
            <pc:sldMk cId="2321913905" sldId="258"/>
            <ac:spMk id="3" creationId="{5DE5C324-6884-90A9-B12A-9A65CBFF63FA}"/>
          </ac:spMkLst>
        </pc:spChg>
        <pc:spChg chg="add del mod">
          <ac:chgData name="Ryan Knobel" userId="dc86dbbb8969adbe" providerId="LiveId" clId="{90F2CC6C-F855-4770-9A3A-5653D5542D37}" dt="2023-07-19T17:38:36.482" v="1089" actId="478"/>
          <ac:spMkLst>
            <pc:docMk/>
            <pc:sldMk cId="2321913905" sldId="258"/>
            <ac:spMk id="3" creationId="{CFCE48D6-2BC4-1F2F-A0A5-B64689A6F585}"/>
          </ac:spMkLst>
        </pc:spChg>
        <pc:spChg chg="add del mod">
          <ac:chgData name="Ryan Knobel" userId="dc86dbbb8969adbe" providerId="LiveId" clId="{90F2CC6C-F855-4770-9A3A-5653D5542D37}" dt="2023-07-19T17:38:36.482" v="1089" actId="478"/>
          <ac:spMkLst>
            <pc:docMk/>
            <pc:sldMk cId="2321913905" sldId="258"/>
            <ac:spMk id="4" creationId="{A61AB817-933B-C112-6570-A3DD41D35E56}"/>
          </ac:spMkLst>
        </pc:spChg>
        <pc:spChg chg="add del mod">
          <ac:chgData name="Ryan Knobel" userId="dc86dbbb8969adbe" providerId="LiveId" clId="{90F2CC6C-F855-4770-9A3A-5653D5542D37}" dt="2023-07-19T17:38:36.482" v="1089" actId="478"/>
          <ac:spMkLst>
            <pc:docMk/>
            <pc:sldMk cId="2321913905" sldId="258"/>
            <ac:spMk id="5" creationId="{25B77733-FDD5-DD7E-CEB7-9C00F489225C}"/>
          </ac:spMkLst>
        </pc:spChg>
        <pc:spChg chg="add del mod">
          <ac:chgData name="Ryan Knobel" userId="dc86dbbb8969adbe" providerId="LiveId" clId="{90F2CC6C-F855-4770-9A3A-5653D5542D37}" dt="2023-07-19T17:38:36.482" v="1089" actId="478"/>
          <ac:spMkLst>
            <pc:docMk/>
            <pc:sldMk cId="2321913905" sldId="258"/>
            <ac:spMk id="6" creationId="{F0E9B17C-3557-F91F-D1B8-6197A7A57021}"/>
          </ac:spMkLst>
        </pc:spChg>
        <pc:spChg chg="add del mod">
          <ac:chgData name="Ryan Knobel" userId="dc86dbbb8969adbe" providerId="LiveId" clId="{90F2CC6C-F855-4770-9A3A-5653D5542D37}" dt="2023-07-19T17:38:36.482" v="1089" actId="478"/>
          <ac:spMkLst>
            <pc:docMk/>
            <pc:sldMk cId="2321913905" sldId="258"/>
            <ac:spMk id="7" creationId="{EC553240-4DB3-B8AB-EC23-0BC6A2793DD2}"/>
          </ac:spMkLst>
        </pc:spChg>
        <pc:spChg chg="add del mod">
          <ac:chgData name="Ryan Knobel" userId="dc86dbbb8969adbe" providerId="LiveId" clId="{90F2CC6C-F855-4770-9A3A-5653D5542D37}" dt="2023-07-19T17:38:36.482" v="1089" actId="478"/>
          <ac:spMkLst>
            <pc:docMk/>
            <pc:sldMk cId="2321913905" sldId="258"/>
            <ac:spMk id="8" creationId="{21CE0735-880E-247B-7E11-D5FB11D54328}"/>
          </ac:spMkLst>
        </pc:spChg>
        <pc:spChg chg="add del mod">
          <ac:chgData name="Ryan Knobel" userId="dc86dbbb8969adbe" providerId="LiveId" clId="{90F2CC6C-F855-4770-9A3A-5653D5542D37}" dt="2023-07-19T17:38:36.482" v="1089" actId="478"/>
          <ac:spMkLst>
            <pc:docMk/>
            <pc:sldMk cId="2321913905" sldId="258"/>
            <ac:spMk id="9" creationId="{85FD3530-37C2-B770-4FC7-97AFC82961F8}"/>
          </ac:spMkLst>
        </pc:spChg>
        <pc:spChg chg="add del mod">
          <ac:chgData name="Ryan Knobel" userId="dc86dbbb8969adbe" providerId="LiveId" clId="{90F2CC6C-F855-4770-9A3A-5653D5542D37}" dt="2023-07-19T17:38:36.482" v="1089" actId="478"/>
          <ac:spMkLst>
            <pc:docMk/>
            <pc:sldMk cId="2321913905" sldId="258"/>
            <ac:spMk id="10" creationId="{33FA3956-4BEF-36D9-0B22-1480CAC7AE2B}"/>
          </ac:spMkLst>
        </pc:spChg>
        <pc:spChg chg="add del">
          <ac:chgData name="Ryan Knobel" userId="dc86dbbb8969adbe" providerId="LiveId" clId="{90F2CC6C-F855-4770-9A3A-5653D5542D37}" dt="2023-07-19T17:38:10.218" v="1087" actId="478"/>
          <ac:spMkLst>
            <pc:docMk/>
            <pc:sldMk cId="2321913905" sldId="258"/>
            <ac:spMk id="11" creationId="{3FFB49C6-D9A0-2D89-3472-66114B5D5DE5}"/>
          </ac:spMkLst>
        </pc:spChg>
      </pc:sldChg>
      <pc:sldChg chg="addSp delSp modSp mod modAnim">
        <pc:chgData name="Ryan Knobel" userId="dc86dbbb8969adbe" providerId="LiveId" clId="{90F2CC6C-F855-4770-9A3A-5653D5542D37}" dt="2023-07-24T19:55:05.518" v="9491" actId="1076"/>
        <pc:sldMkLst>
          <pc:docMk/>
          <pc:sldMk cId="2831196404" sldId="259"/>
        </pc:sldMkLst>
        <pc:spChg chg="mod">
          <ac:chgData name="Ryan Knobel" userId="dc86dbbb8969adbe" providerId="LiveId" clId="{90F2CC6C-F855-4770-9A3A-5653D5542D37}" dt="2023-07-24T18:47:22.082" v="8660" actId="403"/>
          <ac:spMkLst>
            <pc:docMk/>
            <pc:sldMk cId="2831196404" sldId="259"/>
            <ac:spMk id="2" creationId="{CE05269C-10A1-4531-5E3B-BA09CC540D65}"/>
          </ac:spMkLst>
        </pc:spChg>
        <pc:spChg chg="del">
          <ac:chgData name="Ryan Knobel" userId="dc86dbbb8969adbe" providerId="LiveId" clId="{90F2CC6C-F855-4770-9A3A-5653D5542D37}" dt="2023-07-19T03:23:24.853" v="4" actId="478"/>
          <ac:spMkLst>
            <pc:docMk/>
            <pc:sldMk cId="2831196404" sldId="259"/>
            <ac:spMk id="3" creationId="{7FBA3092-16DB-63A2-17FB-75E22205B9BB}"/>
          </ac:spMkLst>
        </pc:spChg>
        <pc:spChg chg="add del mod">
          <ac:chgData name="Ryan Knobel" userId="dc86dbbb8969adbe" providerId="LiveId" clId="{90F2CC6C-F855-4770-9A3A-5653D5542D37}" dt="2023-07-21T18:42:02.117" v="6021" actId="478"/>
          <ac:spMkLst>
            <pc:docMk/>
            <pc:sldMk cId="2831196404" sldId="259"/>
            <ac:spMk id="3" creationId="{F9A262F4-46ED-DD7C-91C6-4B75E078A1E0}"/>
          </ac:spMkLst>
        </pc:spChg>
        <pc:spChg chg="add del mod">
          <ac:chgData name="Ryan Knobel" userId="dc86dbbb8969adbe" providerId="LiveId" clId="{90F2CC6C-F855-4770-9A3A-5653D5542D37}" dt="2023-07-21T18:42:38.521" v="6026" actId="478"/>
          <ac:spMkLst>
            <pc:docMk/>
            <pc:sldMk cId="2831196404" sldId="259"/>
            <ac:spMk id="4" creationId="{7D43B4EF-EF93-5935-D79F-51D7158868BB}"/>
          </ac:spMkLst>
        </pc:spChg>
        <pc:spChg chg="add del mod">
          <ac:chgData name="Ryan Knobel" userId="dc86dbbb8969adbe" providerId="LiveId" clId="{90F2CC6C-F855-4770-9A3A-5653D5542D37}" dt="2023-07-21T18:42:38.018" v="6025" actId="478"/>
          <ac:spMkLst>
            <pc:docMk/>
            <pc:sldMk cId="2831196404" sldId="259"/>
            <ac:spMk id="5" creationId="{A38A5A2C-FB2A-E91B-592D-FC4028FFF7B0}"/>
          </ac:spMkLst>
        </pc:spChg>
        <pc:spChg chg="add del mod">
          <ac:chgData name="Ryan Knobel" userId="dc86dbbb8969adbe" providerId="LiveId" clId="{90F2CC6C-F855-4770-9A3A-5653D5542D37}" dt="2023-07-21T18:52:12" v="6109" actId="478"/>
          <ac:spMkLst>
            <pc:docMk/>
            <pc:sldMk cId="2831196404" sldId="259"/>
            <ac:spMk id="6" creationId="{0C34F7ED-6BC6-4344-C153-410924489424}"/>
          </ac:spMkLst>
        </pc:spChg>
        <pc:spChg chg="add del mod">
          <ac:chgData name="Ryan Knobel" userId="dc86dbbb8969adbe" providerId="LiveId" clId="{90F2CC6C-F855-4770-9A3A-5653D5542D37}" dt="2023-07-19T18:07:13.026" v="2237" actId="478"/>
          <ac:spMkLst>
            <pc:docMk/>
            <pc:sldMk cId="2831196404" sldId="259"/>
            <ac:spMk id="6" creationId="{BB340000-41AE-CEF7-6A5D-021C9C7CAA8D}"/>
          </ac:spMkLst>
        </pc:spChg>
        <pc:spChg chg="add del mod">
          <ac:chgData name="Ryan Knobel" userId="dc86dbbb8969adbe" providerId="LiveId" clId="{90F2CC6C-F855-4770-9A3A-5653D5542D37}" dt="2023-07-21T18:42:36.878" v="6023" actId="478"/>
          <ac:spMkLst>
            <pc:docMk/>
            <pc:sldMk cId="2831196404" sldId="259"/>
            <ac:spMk id="7" creationId="{E8B2FE2D-2625-0205-B8A6-7570A3BDA93E}"/>
          </ac:spMkLst>
        </pc:spChg>
        <pc:spChg chg="add del mod">
          <ac:chgData name="Ryan Knobel" userId="dc86dbbb8969adbe" providerId="LiveId" clId="{90F2CC6C-F855-4770-9A3A-5653D5542D37}" dt="2023-07-21T18:42:37.528" v="6024" actId="478"/>
          <ac:spMkLst>
            <pc:docMk/>
            <pc:sldMk cId="2831196404" sldId="259"/>
            <ac:spMk id="8" creationId="{1758CF06-DF9D-B535-1C99-97F6B0690DEB}"/>
          </ac:spMkLst>
        </pc:spChg>
        <pc:spChg chg="add del mod">
          <ac:chgData name="Ryan Knobel" userId="dc86dbbb8969adbe" providerId="LiveId" clId="{90F2CC6C-F855-4770-9A3A-5653D5542D37}" dt="2023-07-21T18:43:34.803" v="6040" actId="478"/>
          <ac:spMkLst>
            <pc:docMk/>
            <pc:sldMk cId="2831196404" sldId="259"/>
            <ac:spMk id="9" creationId="{034522C9-0D29-0E06-0F0A-5CE101F9AEB3}"/>
          </ac:spMkLst>
        </pc:spChg>
        <pc:spChg chg="add del mod">
          <ac:chgData name="Ryan Knobel" userId="dc86dbbb8969adbe" providerId="LiveId" clId="{90F2CC6C-F855-4770-9A3A-5653D5542D37}" dt="2023-07-21T18:43:34.306" v="6039" actId="478"/>
          <ac:spMkLst>
            <pc:docMk/>
            <pc:sldMk cId="2831196404" sldId="259"/>
            <ac:spMk id="10" creationId="{2514AC3A-2D94-A3EB-547B-0B5D11CE5266}"/>
          </ac:spMkLst>
        </pc:spChg>
        <pc:spChg chg="add del mod">
          <ac:chgData name="Ryan Knobel" userId="dc86dbbb8969adbe" providerId="LiveId" clId="{90F2CC6C-F855-4770-9A3A-5653D5542D37}" dt="2023-07-21T18:43:33.596" v="6038" actId="478"/>
          <ac:spMkLst>
            <pc:docMk/>
            <pc:sldMk cId="2831196404" sldId="259"/>
            <ac:spMk id="11" creationId="{554A8B41-1CCB-8081-84EB-E8D9108B2A15}"/>
          </ac:spMkLst>
        </pc:spChg>
        <pc:spChg chg="add del mod">
          <ac:chgData name="Ryan Knobel" userId="dc86dbbb8969adbe" providerId="LiveId" clId="{90F2CC6C-F855-4770-9A3A-5653D5542D37}" dt="2023-07-19T18:04:39.968" v="2200" actId="478"/>
          <ac:spMkLst>
            <pc:docMk/>
            <pc:sldMk cId="2831196404" sldId="259"/>
            <ac:spMk id="12" creationId="{2170BA29-B9ED-616E-E65E-8EDA0E4C5749}"/>
          </ac:spMkLst>
        </pc:spChg>
        <pc:spChg chg="add del mod">
          <ac:chgData name="Ryan Knobel" userId="dc86dbbb8969adbe" providerId="LiveId" clId="{90F2CC6C-F855-4770-9A3A-5653D5542D37}" dt="2023-07-21T18:52:30.695" v="6116" actId="478"/>
          <ac:spMkLst>
            <pc:docMk/>
            <pc:sldMk cId="2831196404" sldId="259"/>
            <ac:spMk id="12" creationId="{96975FAF-D624-6B67-1322-893E7056AF32}"/>
          </ac:spMkLst>
        </pc:spChg>
        <pc:spChg chg="add del mod">
          <ac:chgData name="Ryan Knobel" userId="dc86dbbb8969adbe" providerId="LiveId" clId="{90F2CC6C-F855-4770-9A3A-5653D5542D37}" dt="2023-07-21T18:52:49.878" v="6122" actId="478"/>
          <ac:spMkLst>
            <pc:docMk/>
            <pc:sldMk cId="2831196404" sldId="259"/>
            <ac:spMk id="13" creationId="{ADC4A400-2F32-5519-3008-241393E5AA13}"/>
          </ac:spMkLst>
        </pc:spChg>
        <pc:spChg chg="add del mod">
          <ac:chgData name="Ryan Knobel" userId="dc86dbbb8969adbe" providerId="LiveId" clId="{90F2CC6C-F855-4770-9A3A-5653D5542D37}" dt="2023-07-19T18:04:51.739" v="2203" actId="478"/>
          <ac:spMkLst>
            <pc:docMk/>
            <pc:sldMk cId="2831196404" sldId="259"/>
            <ac:spMk id="13" creationId="{E2270CF9-251F-1AEF-8F52-A51EFA1C5CC5}"/>
          </ac:spMkLst>
        </pc:spChg>
        <pc:spChg chg="add del mod">
          <ac:chgData name="Ryan Knobel" userId="dc86dbbb8969adbe" providerId="LiveId" clId="{90F2CC6C-F855-4770-9A3A-5653D5542D37}" dt="2023-07-21T18:52:31.301" v="6117" actId="478"/>
          <ac:spMkLst>
            <pc:docMk/>
            <pc:sldMk cId="2831196404" sldId="259"/>
            <ac:spMk id="14" creationId="{784C18CC-9E65-CEFD-A3C1-9FE847CCFB5C}"/>
          </ac:spMkLst>
        </pc:spChg>
        <pc:spChg chg="add del mod">
          <ac:chgData name="Ryan Knobel" userId="dc86dbbb8969adbe" providerId="LiveId" clId="{90F2CC6C-F855-4770-9A3A-5653D5542D37}" dt="2023-07-19T18:08:30.680" v="2252" actId="478"/>
          <ac:spMkLst>
            <pc:docMk/>
            <pc:sldMk cId="2831196404" sldId="259"/>
            <ac:spMk id="14" creationId="{A009E54A-8CC0-5309-1B3D-59367461495D}"/>
          </ac:spMkLst>
        </pc:spChg>
        <pc:spChg chg="add del mod">
          <ac:chgData name="Ryan Knobel" userId="dc86dbbb8969adbe" providerId="LiveId" clId="{90F2CC6C-F855-4770-9A3A-5653D5542D37}" dt="2023-07-21T18:52:12.563" v="6110" actId="478"/>
          <ac:spMkLst>
            <pc:docMk/>
            <pc:sldMk cId="2831196404" sldId="259"/>
            <ac:spMk id="15" creationId="{4E6677C2-0797-D373-D1FE-8C79DABFF992}"/>
          </ac:spMkLst>
        </pc:spChg>
        <pc:spChg chg="add del mod">
          <ac:chgData name="Ryan Knobel" userId="dc86dbbb8969adbe" providerId="LiveId" clId="{90F2CC6C-F855-4770-9A3A-5653D5542D37}" dt="2023-07-19T18:08:30.680" v="2252" actId="478"/>
          <ac:spMkLst>
            <pc:docMk/>
            <pc:sldMk cId="2831196404" sldId="259"/>
            <ac:spMk id="15" creationId="{9AED372C-271B-52AB-B1B1-C9578013DDA3}"/>
          </ac:spMkLst>
        </pc:spChg>
        <pc:spChg chg="add del mod">
          <ac:chgData name="Ryan Knobel" userId="dc86dbbb8969adbe" providerId="LiveId" clId="{90F2CC6C-F855-4770-9A3A-5653D5542D37}" dt="2023-07-21T18:44:25.321" v="6050" actId="478"/>
          <ac:spMkLst>
            <pc:docMk/>
            <pc:sldMk cId="2831196404" sldId="259"/>
            <ac:spMk id="16" creationId="{D808DC57-D1F0-800B-CB03-3A59182B86EE}"/>
          </ac:spMkLst>
        </pc:spChg>
        <pc:spChg chg="add del mod">
          <ac:chgData name="Ryan Knobel" userId="dc86dbbb8969adbe" providerId="LiveId" clId="{90F2CC6C-F855-4770-9A3A-5653D5542D37}" dt="2023-07-21T18:44:26.443" v="6052" actId="478"/>
          <ac:spMkLst>
            <pc:docMk/>
            <pc:sldMk cId="2831196404" sldId="259"/>
            <ac:spMk id="17" creationId="{4053057D-5938-28E1-4203-76ACBAE758B6}"/>
          </ac:spMkLst>
        </pc:spChg>
        <pc:spChg chg="add del mod">
          <ac:chgData name="Ryan Knobel" userId="dc86dbbb8969adbe" providerId="LiveId" clId="{90F2CC6C-F855-4770-9A3A-5653D5542D37}" dt="2023-07-21T18:44:25.842" v="6051" actId="478"/>
          <ac:spMkLst>
            <pc:docMk/>
            <pc:sldMk cId="2831196404" sldId="259"/>
            <ac:spMk id="18" creationId="{2585442C-2C1A-7A37-F9BE-3CF188106409}"/>
          </ac:spMkLst>
        </pc:spChg>
        <pc:spChg chg="add 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9" creationId="{30FE1600-2F91-EFC5-3084-4E41674F3CDA}"/>
          </ac:spMkLst>
        </pc:spChg>
        <pc:spChg chg="add 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20" creationId="{9379A59F-872F-0084-3FFB-6A17B27403A5}"/>
          </ac:spMkLst>
        </pc:spChg>
        <pc:spChg chg="add 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21" creationId="{7F4FA624-8AF6-A94D-C26A-D28F6D3C6610}"/>
          </ac:spMkLst>
        </pc:spChg>
        <pc:spChg chg="add 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22" creationId="{C4352683-2CA6-D7D6-2EE9-7EB19AB3CC2F}"/>
          </ac:spMkLst>
        </pc:spChg>
        <pc:spChg chg="add 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23" creationId="{9DE71896-FC5F-2E42-D9BE-F7D3C23EEBFD}"/>
          </ac:spMkLst>
        </pc:spChg>
        <pc:spChg chg="add 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24" creationId="{D7951704-1BE5-5F80-A0EA-5159DCAA4B9E}"/>
          </ac:spMkLst>
        </pc:spChg>
        <pc:spChg chg="add 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25" creationId="{F3124F63-C9F7-A8EE-A765-BABD67D334D1}"/>
          </ac:spMkLst>
        </pc:spChg>
        <pc:spChg chg="add 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26" creationId="{28CEE342-BE32-824C-6DE3-B33B8A99511C}"/>
          </ac:spMkLst>
        </pc:spChg>
        <pc:spChg chg="add 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27" creationId="{7CCA503C-160E-74E5-FF3A-2DB3020430BC}"/>
          </ac:spMkLst>
        </pc:spChg>
        <pc:spChg chg="add del mod">
          <ac:chgData name="Ryan Knobel" userId="dc86dbbb8969adbe" providerId="LiveId" clId="{90F2CC6C-F855-4770-9A3A-5653D5542D37}" dt="2023-07-21T18:51:13.695" v="6101" actId="478"/>
          <ac:spMkLst>
            <pc:docMk/>
            <pc:sldMk cId="2831196404" sldId="259"/>
            <ac:spMk id="29" creationId="{2CD35ECD-4108-E710-A546-A128D218EECC}"/>
          </ac:spMkLst>
        </pc:spChg>
        <pc:spChg chg="add del mod">
          <ac:chgData name="Ryan Knobel" userId="dc86dbbb8969adbe" providerId="LiveId" clId="{90F2CC6C-F855-4770-9A3A-5653D5542D37}" dt="2023-07-21T18:53:01.961" v="6127" actId="478"/>
          <ac:spMkLst>
            <pc:docMk/>
            <pc:sldMk cId="2831196404" sldId="259"/>
            <ac:spMk id="30" creationId="{17F140BE-C380-A87F-4CF0-2F0146746C99}"/>
          </ac:spMkLst>
        </pc:spChg>
        <pc:spChg chg="add del mod">
          <ac:chgData name="Ryan Knobel" userId="dc86dbbb8969adbe" providerId="LiveId" clId="{90F2CC6C-F855-4770-9A3A-5653D5542D37}" dt="2023-07-19T18:07:45.910" v="2245" actId="478"/>
          <ac:spMkLst>
            <pc:docMk/>
            <pc:sldMk cId="2831196404" sldId="259"/>
            <ac:spMk id="30" creationId="{F5F6B12D-6F64-9434-FD99-90E155D1F092}"/>
          </ac:spMkLst>
        </pc:spChg>
        <pc:spChg chg="add del mod">
          <ac:chgData name="Ryan Knobel" userId="dc86dbbb8969adbe" providerId="LiveId" clId="{90F2CC6C-F855-4770-9A3A-5653D5542D37}" dt="2023-07-19T18:07:37.793" v="2243" actId="478"/>
          <ac:spMkLst>
            <pc:docMk/>
            <pc:sldMk cId="2831196404" sldId="259"/>
            <ac:spMk id="31" creationId="{894A4F8E-1400-BFE4-216B-DAF4A4371C24}"/>
          </ac:spMkLst>
        </pc:spChg>
        <pc:spChg chg="add del mod">
          <ac:chgData name="Ryan Knobel" userId="dc86dbbb8969adbe" providerId="LiveId" clId="{90F2CC6C-F855-4770-9A3A-5653D5542D37}" dt="2023-07-21T18:51:13.117" v="6100" actId="478"/>
          <ac:spMkLst>
            <pc:docMk/>
            <pc:sldMk cId="2831196404" sldId="259"/>
            <ac:spMk id="32" creationId="{7341CEAC-3827-D9F3-0AFE-1F246848B757}"/>
          </ac:spMkLst>
        </pc:spChg>
        <pc:spChg chg="add del mod">
          <ac:chgData name="Ryan Knobel" userId="dc86dbbb8969adbe" providerId="LiveId" clId="{90F2CC6C-F855-4770-9A3A-5653D5542D37}" dt="2023-07-21T18:51:30.648" v="6106" actId="478"/>
          <ac:spMkLst>
            <pc:docMk/>
            <pc:sldMk cId="2831196404" sldId="259"/>
            <ac:spMk id="33" creationId="{9F032037-F6AA-0222-C67F-DC012DEDDB07}"/>
          </ac:spMkLst>
        </pc:spChg>
        <pc:spChg chg="add del mod">
          <ac:chgData name="Ryan Knobel" userId="dc86dbbb8969adbe" providerId="LiveId" clId="{90F2CC6C-F855-4770-9A3A-5653D5542D37}" dt="2023-07-19T18:07:43.304" v="2244" actId="478"/>
          <ac:spMkLst>
            <pc:docMk/>
            <pc:sldMk cId="2831196404" sldId="259"/>
            <ac:spMk id="34" creationId="{09718037-E442-D6BF-3924-FC4B6DCF8CE1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34" creationId="{EBB7D36A-5342-8BC9-C87E-B55D57600992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35" creationId="{516303D4-E4A3-DCEB-C581-CA09D1765E3A}"/>
          </ac:spMkLst>
        </pc:spChg>
        <pc:spChg chg="add del mod">
          <ac:chgData name="Ryan Knobel" userId="dc86dbbb8969adbe" providerId="LiveId" clId="{90F2CC6C-F855-4770-9A3A-5653D5542D37}" dt="2023-07-19T18:07:36.636" v="2242" actId="478"/>
          <ac:spMkLst>
            <pc:docMk/>
            <pc:sldMk cId="2831196404" sldId="259"/>
            <ac:spMk id="35" creationId="{99121803-7AB5-011E-60C6-BD5BC9CAFA9E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37" creationId="{E0F2B5C0-354C-4C5E-28CC-8543ACBD5338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38" creationId="{7396C44F-FBAE-988C-9BDB-17D9513D8B59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39" creationId="{D484ADB9-2994-498F-8392-F43C3A76FF8F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40" creationId="{9B676B61-4B8B-DA6E-77BE-54B079D0AAD9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41" creationId="{801883B2-7AFB-BDCA-3EC0-6C250DDCC103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42" creationId="{E4A2457D-53EC-4CBA-1E9F-92D172DF49B6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43" creationId="{DC8AA45D-24F8-FC6B-D1DE-9D1B0C09052A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44" creationId="{46ACBE12-1EE5-D349-4532-6E8E883C706E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45" creationId="{8D43AF26-7153-7A84-A97A-D30222560795}"/>
          </ac:spMkLst>
        </pc:spChg>
        <pc:spChg chg="add del mod">
          <ac:chgData name="Ryan Knobel" userId="dc86dbbb8969adbe" providerId="LiveId" clId="{90F2CC6C-F855-4770-9A3A-5653D5542D37}" dt="2023-07-21T18:44:24.623" v="6049" actId="478"/>
          <ac:spMkLst>
            <pc:docMk/>
            <pc:sldMk cId="2831196404" sldId="259"/>
            <ac:spMk id="46" creationId="{9C8A6280-C3B2-66A6-3879-02100DD2F088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47" creationId="{BE8D1129-64B0-492A-846B-94411D4A90D4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48" creationId="{444140A8-47E9-9B6A-44F2-E90185146E78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49" creationId="{5E993205-C796-988A-AE1C-CF3645A3F5E2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50" creationId="{06776A10-812D-C292-A9A0-650851646C88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51" creationId="{40F8D8F0-6293-C05D-837F-35EE503D02ED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52" creationId="{F6A1DC79-CBD2-1E44-C631-BC82346E45AC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53" creationId="{6D905DC8-54CB-E9BE-930B-08FA803E01D2}"/>
          </ac:spMkLst>
        </pc:spChg>
        <pc:spChg chg="add del mod">
          <ac:chgData name="Ryan Knobel" userId="dc86dbbb8969adbe" providerId="LiveId" clId="{90F2CC6C-F855-4770-9A3A-5653D5542D37}" dt="2023-07-21T18:52:49.489" v="6121" actId="478"/>
          <ac:spMkLst>
            <pc:docMk/>
            <pc:sldMk cId="2831196404" sldId="259"/>
            <ac:spMk id="54" creationId="{0EEDBC0E-79A5-7D34-DDA7-529CE5BA67DA}"/>
          </ac:spMkLst>
        </pc:spChg>
        <pc:spChg chg="mod">
          <ac:chgData name="Ryan Knobel" userId="dc86dbbb8969adbe" providerId="LiveId" clId="{90F2CC6C-F855-4770-9A3A-5653D5542D37}" dt="2023-07-21T18:41:41.980" v="6020"/>
          <ac:spMkLst>
            <pc:docMk/>
            <pc:sldMk cId="2831196404" sldId="259"/>
            <ac:spMk id="57" creationId="{D80CAA49-7171-00C0-3254-4AEF63A9B4EB}"/>
          </ac:spMkLst>
        </pc:spChg>
        <pc:spChg chg="mod">
          <ac:chgData name="Ryan Knobel" userId="dc86dbbb8969adbe" providerId="LiveId" clId="{90F2CC6C-F855-4770-9A3A-5653D5542D37}" dt="2023-07-21T18:41:41.980" v="6020"/>
          <ac:spMkLst>
            <pc:docMk/>
            <pc:sldMk cId="2831196404" sldId="259"/>
            <ac:spMk id="58" creationId="{931C1CAC-775A-D336-0376-CC4C6D9A7422}"/>
          </ac:spMkLst>
        </pc:spChg>
        <pc:spChg chg="mod">
          <ac:chgData name="Ryan Knobel" userId="dc86dbbb8969adbe" providerId="LiveId" clId="{90F2CC6C-F855-4770-9A3A-5653D5542D37}" dt="2023-07-21T18:41:41.980" v="6020"/>
          <ac:spMkLst>
            <pc:docMk/>
            <pc:sldMk cId="2831196404" sldId="259"/>
            <ac:spMk id="61" creationId="{6C966850-E9A7-D20E-B392-58B6037E763F}"/>
          </ac:spMkLst>
        </pc:spChg>
        <pc:spChg chg="mod">
          <ac:chgData name="Ryan Knobel" userId="dc86dbbb8969adbe" providerId="LiveId" clId="{90F2CC6C-F855-4770-9A3A-5653D5542D37}" dt="2023-07-21T18:41:41.980" v="6020"/>
          <ac:spMkLst>
            <pc:docMk/>
            <pc:sldMk cId="2831196404" sldId="259"/>
            <ac:spMk id="62" creationId="{E81FE372-2FA2-2184-A0D5-ADDB9779B1CF}"/>
          </ac:spMkLst>
        </pc:spChg>
        <pc:spChg chg="mod">
          <ac:chgData name="Ryan Knobel" userId="dc86dbbb8969adbe" providerId="LiveId" clId="{90F2CC6C-F855-4770-9A3A-5653D5542D37}" dt="2023-07-21T18:41:41.980" v="6020"/>
          <ac:spMkLst>
            <pc:docMk/>
            <pc:sldMk cId="2831196404" sldId="259"/>
            <ac:spMk id="64" creationId="{8E304FDC-4E9D-989B-3507-685626943D22}"/>
          </ac:spMkLst>
        </pc:spChg>
        <pc:spChg chg="mod">
          <ac:chgData name="Ryan Knobel" userId="dc86dbbb8969adbe" providerId="LiveId" clId="{90F2CC6C-F855-4770-9A3A-5653D5542D37}" dt="2023-07-21T18:41:41.980" v="6020"/>
          <ac:spMkLst>
            <pc:docMk/>
            <pc:sldMk cId="2831196404" sldId="259"/>
            <ac:spMk id="65" creationId="{71ACAEBD-6800-C8C2-5493-90D9A090D9D0}"/>
          </ac:spMkLst>
        </pc:spChg>
        <pc:spChg chg="mod">
          <ac:chgData name="Ryan Knobel" userId="dc86dbbb8969adbe" providerId="LiveId" clId="{90F2CC6C-F855-4770-9A3A-5653D5542D37}" dt="2023-07-21T18:41:41.980" v="6020"/>
          <ac:spMkLst>
            <pc:docMk/>
            <pc:sldMk cId="2831196404" sldId="259"/>
            <ac:spMk id="66" creationId="{B6043827-16B6-5827-A1F0-799AADC0C78B}"/>
          </ac:spMkLst>
        </pc:spChg>
        <pc:spChg chg="mod">
          <ac:chgData name="Ryan Knobel" userId="dc86dbbb8969adbe" providerId="LiveId" clId="{90F2CC6C-F855-4770-9A3A-5653D5542D37}" dt="2023-07-21T18:41:41.980" v="6020"/>
          <ac:spMkLst>
            <pc:docMk/>
            <pc:sldMk cId="2831196404" sldId="259"/>
            <ac:spMk id="68" creationId="{FF27FAFC-AC95-FA5A-CA57-247B106A6794}"/>
          </ac:spMkLst>
        </pc:spChg>
        <pc:spChg chg="mod">
          <ac:chgData name="Ryan Knobel" userId="dc86dbbb8969adbe" providerId="LiveId" clId="{90F2CC6C-F855-4770-9A3A-5653D5542D37}" dt="2023-07-21T18:41:41.980" v="6020"/>
          <ac:spMkLst>
            <pc:docMk/>
            <pc:sldMk cId="2831196404" sldId="259"/>
            <ac:spMk id="69" creationId="{9610D227-C5B9-6B73-595A-9FE80D661E1D}"/>
          </ac:spMkLst>
        </pc:spChg>
        <pc:spChg chg="mod topLvl">
          <ac:chgData name="Ryan Knobel" userId="dc86dbbb8969adbe" providerId="LiveId" clId="{90F2CC6C-F855-4770-9A3A-5653D5542D37}" dt="2023-07-24T19:48:40.134" v="9421" actId="403"/>
          <ac:spMkLst>
            <pc:docMk/>
            <pc:sldMk cId="2831196404" sldId="259"/>
            <ac:spMk id="71" creationId="{9B7FF138-9128-65B6-DEE4-6D3043B8D7B4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77" creationId="{0AE382D2-89F8-8FC0-59E0-9AE27B0225BD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79" creationId="{F0A97C48-58C1-604D-D7D4-DD5BE5BECBF4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80" creationId="{E501D373-014B-C4AE-C056-E00905B9A122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81" creationId="{D1A62C15-3947-0069-8973-805CFDF1F308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82" creationId="{2C363F29-986E-02A5-5AEB-D36315B2F734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83" creationId="{12798051-FFBA-A288-4F60-368F8B3137CF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84" creationId="{8111811E-7BC4-50CC-F4C6-45604F0681CD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85" creationId="{EE4DD84F-BA1D-541D-B916-458625BF63FC}"/>
          </ac:spMkLst>
        </pc:spChg>
        <pc:spChg chg="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89" creationId="{878DC9FA-58C9-D989-C6C4-6CE507C0A56D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90" creationId="{DA0619D6-AA84-08AE-3CB5-9A2671AFBF29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91" creationId="{03391118-0B2E-E47E-6328-D4FB76A9A2DC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92" creationId="{4D558290-4FAB-A407-5E84-7CCE4932D1DA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93" creationId="{A6672912-763D-DAF5-39BE-F4F6F1AEDF43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94" creationId="{D1B827B8-FF5D-A4D3-4E49-B3435D0D42D8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95" creationId="{3E185201-3708-DB7A-DAF5-0BB9A590F19B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96" creationId="{AA2B0B7C-130D-C5F0-F762-E0FD7B33DA84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01" creationId="{7301DEDB-AF06-4D3F-7CCD-5E9DDA8C8130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02" creationId="{B2A80F1C-014C-56CD-CBBC-CA5746D6686B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03" creationId="{FC87F77B-912A-E20E-9AFF-5338EBC3720F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04" creationId="{93E051F8-8969-9BC8-CE06-8F06219C9B1F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05" creationId="{57EF1504-4CAD-2E47-32AB-5A24668044B4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06" creationId="{CBC85EE2-2C9D-BF5F-7DFC-51FFBB8CB995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07" creationId="{9159611F-5B54-6B0B-38BB-2C60D63E9666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08" creationId="{67C97072-BB17-632D-3E8B-8312A837B973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09" creationId="{4399B345-5FE1-09D0-C433-106114912368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11" creationId="{5450B6CD-EFED-D590-3446-1A5427C378D0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12" creationId="{FE3CD5BA-65FC-424D-712D-D1546638AFEB}"/>
          </ac:spMkLst>
        </pc:spChg>
        <pc:spChg chg="mod">
          <ac:chgData name="Ryan Knobel" userId="dc86dbbb8969adbe" providerId="LiveId" clId="{90F2CC6C-F855-4770-9A3A-5653D5542D37}" dt="2023-07-21T18:42:48.696" v="6029"/>
          <ac:spMkLst>
            <pc:docMk/>
            <pc:sldMk cId="2831196404" sldId="259"/>
            <ac:spMk id="114" creationId="{9465990C-BAD1-A286-A05D-74EB73FCDFFF}"/>
          </ac:spMkLst>
        </pc:spChg>
        <pc:spChg chg="mod">
          <ac:chgData name="Ryan Knobel" userId="dc86dbbb8969adbe" providerId="LiveId" clId="{90F2CC6C-F855-4770-9A3A-5653D5542D37}" dt="2023-07-21T18:42:48.696" v="6029"/>
          <ac:spMkLst>
            <pc:docMk/>
            <pc:sldMk cId="2831196404" sldId="259"/>
            <ac:spMk id="115" creationId="{1DE9EEBB-FCC5-998F-3D4F-112556D02098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17" creationId="{9EA070B6-E729-D1F9-A06B-F5730B906906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18" creationId="{6413EE4E-28C6-0149-7D80-EA27B9E5FCDD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20" creationId="{B3ECB656-37A8-E7ED-9AE6-318DB7EF957D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21" creationId="{945C4027-5AB4-B553-49A5-F47A836971EB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23" creationId="{4C14D8AB-6C69-CEE2-C435-E92304F30798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24" creationId="{147F7327-EAD0-F8BF-9BE0-1118F3B6191C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26" creationId="{7B72287C-1F5B-3CBF-3BF7-783DE51CD893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27" creationId="{4CAF1E13-77A3-F2A9-E495-DC7746E9CC0A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29" creationId="{740B615A-FE61-3F3F-32E5-E8F38498218F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30" creationId="{2A4EF1D0-D882-EE5E-8BA2-8FD79824C525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32" creationId="{5D449ED4-2BF6-F755-C253-E84F5BAAC689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33" creationId="{E6962DA7-B45E-A345-71D2-A0C0185BA631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35" creationId="{46634A3C-D1F5-CBBB-6C72-5533B294191A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36" creationId="{FD8F0BDB-56D6-37B0-A5A5-54D471D9AB7E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37" creationId="{24DAFB82-A07E-237C-3CA3-A726934682F7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39" creationId="{B52EEF6B-E07E-9EED-CF99-1ED1DD9FC209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40" creationId="{649ADC1D-B46A-CC1B-6640-8BA925B42707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41" creationId="{9CB48E28-CB09-BD45-0EBD-A5B142B22F57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43" creationId="{B253DEAE-3033-C429-ED13-860506D9D36B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44" creationId="{0D8FBF0C-81C6-88B9-7DD7-96AFEB71471A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45" creationId="{477635E1-00C0-81D1-AE61-D77007E6B049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47" creationId="{8CE0D8B4-B8E0-A584-4F00-7C8BA20D0D7E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48" creationId="{398D4F93-445D-9F62-5E9C-45BA91FEAED2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49" creationId="{78F6AB61-D9F8-7CF4-57AD-96A6B1113738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51" creationId="{693737EC-43E9-529C-7353-ADFA71CFA4F8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52" creationId="{AEA56839-2B92-1B5B-6D02-88ACA5C8B523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53" creationId="{D7CFDEA7-64C5-E44B-6229-D1FF87E96BEA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55" creationId="{6DBB3092-DABB-BEB8-8BA6-BCE864A9578C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56" creationId="{BB8AE43A-5172-50CF-C141-E6D53BCDB67C}"/>
          </ac:spMkLst>
        </pc:spChg>
        <pc:spChg chg="mod">
          <ac:chgData name="Ryan Knobel" userId="dc86dbbb8969adbe" providerId="LiveId" clId="{90F2CC6C-F855-4770-9A3A-5653D5542D37}" dt="2023-07-21T18:49:35.670" v="6094"/>
          <ac:spMkLst>
            <pc:docMk/>
            <pc:sldMk cId="2831196404" sldId="259"/>
            <ac:spMk id="161" creationId="{63D0AEE3-5026-D288-122B-631A147FA781}"/>
          </ac:spMkLst>
        </pc:spChg>
        <pc:spChg chg="mod">
          <ac:chgData name="Ryan Knobel" userId="dc86dbbb8969adbe" providerId="LiveId" clId="{90F2CC6C-F855-4770-9A3A-5653D5542D37}" dt="2023-07-21T18:49:35.670" v="6094"/>
          <ac:spMkLst>
            <pc:docMk/>
            <pc:sldMk cId="2831196404" sldId="259"/>
            <ac:spMk id="162" creationId="{184C2A6E-2C70-CBFB-7DE6-6500E453F6ED}"/>
          </ac:spMkLst>
        </pc:spChg>
        <pc:spChg chg="mod">
          <ac:chgData name="Ryan Knobel" userId="dc86dbbb8969adbe" providerId="LiveId" clId="{90F2CC6C-F855-4770-9A3A-5653D5542D37}" dt="2023-07-21T18:49:35.670" v="6094"/>
          <ac:spMkLst>
            <pc:docMk/>
            <pc:sldMk cId="2831196404" sldId="259"/>
            <ac:spMk id="164" creationId="{45A785DB-E343-6213-CA9F-EDCD40729DE5}"/>
          </ac:spMkLst>
        </pc:spChg>
        <pc:spChg chg="mod">
          <ac:chgData name="Ryan Knobel" userId="dc86dbbb8969adbe" providerId="LiveId" clId="{90F2CC6C-F855-4770-9A3A-5653D5542D37}" dt="2023-07-21T18:49:35.670" v="6094"/>
          <ac:spMkLst>
            <pc:docMk/>
            <pc:sldMk cId="2831196404" sldId="259"/>
            <ac:spMk id="165" creationId="{D02D1AC8-00CB-ACEF-5720-4855B0FACF43}"/>
          </ac:spMkLst>
        </pc:spChg>
        <pc:spChg chg="mod">
          <ac:chgData name="Ryan Knobel" userId="dc86dbbb8969adbe" providerId="LiveId" clId="{90F2CC6C-F855-4770-9A3A-5653D5542D37}" dt="2023-07-21T18:49:35.670" v="6094"/>
          <ac:spMkLst>
            <pc:docMk/>
            <pc:sldMk cId="2831196404" sldId="259"/>
            <ac:spMk id="167" creationId="{AA09AE19-0535-CF39-DBF1-A3B3023505B8}"/>
          </ac:spMkLst>
        </pc:spChg>
        <pc:spChg chg="mod">
          <ac:chgData name="Ryan Knobel" userId="dc86dbbb8969adbe" providerId="LiveId" clId="{90F2CC6C-F855-4770-9A3A-5653D5542D37}" dt="2023-07-21T18:49:35.670" v="6094"/>
          <ac:spMkLst>
            <pc:docMk/>
            <pc:sldMk cId="2831196404" sldId="259"/>
            <ac:spMk id="168" creationId="{AA14408E-D417-B40F-4CA9-8DFFD7D2A275}"/>
          </ac:spMkLst>
        </pc:spChg>
        <pc:spChg chg="mod">
          <ac:chgData name="Ryan Knobel" userId="dc86dbbb8969adbe" providerId="LiveId" clId="{90F2CC6C-F855-4770-9A3A-5653D5542D37}" dt="2023-07-21T18:49:35.670" v="6094"/>
          <ac:spMkLst>
            <pc:docMk/>
            <pc:sldMk cId="2831196404" sldId="259"/>
            <ac:spMk id="169" creationId="{012594BC-803F-5F20-B1C4-DD0CDBAB8E79}"/>
          </ac:spMkLst>
        </pc:spChg>
        <pc:spChg chg="mod">
          <ac:chgData name="Ryan Knobel" userId="dc86dbbb8969adbe" providerId="LiveId" clId="{90F2CC6C-F855-4770-9A3A-5653D5542D37}" dt="2023-07-21T18:49:35.670" v="6094"/>
          <ac:spMkLst>
            <pc:docMk/>
            <pc:sldMk cId="2831196404" sldId="259"/>
            <ac:spMk id="171" creationId="{DB0DD656-C917-A22C-8504-09F60DE0462B}"/>
          </ac:spMkLst>
        </pc:spChg>
        <pc:spChg chg="mod">
          <ac:chgData name="Ryan Knobel" userId="dc86dbbb8969adbe" providerId="LiveId" clId="{90F2CC6C-F855-4770-9A3A-5653D5542D37}" dt="2023-07-21T18:49:35.670" v="6094"/>
          <ac:spMkLst>
            <pc:docMk/>
            <pc:sldMk cId="2831196404" sldId="259"/>
            <ac:spMk id="172" creationId="{7361A304-DCD0-FF84-7C4D-11436DDD50FA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74" creationId="{E9B1E32F-6D33-D1E4-1271-2DB87AA41BEA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75" creationId="{691C0FF7-9DDB-B0D2-ACE0-4388C9C3F779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77" creationId="{B1E962F4-B6E9-D703-2185-B019FA8CD5F8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78" creationId="{F36D2B61-6962-567D-F8FE-DCCD6C166174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80" creationId="{4070B08C-461C-C106-9CAF-145C9929C226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81" creationId="{5E1E2BD9-A0B3-28CD-0242-C896F3FF3CAD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83" creationId="{DD3B9E49-8F74-CCEE-9091-F50E1EBE0111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84" creationId="{3BF3804E-6926-E8A5-E37F-4C69513368E7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86" creationId="{32366F93-D070-A317-08BD-70E344896CC1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87" creationId="{A99AD7D5-B3BB-0344-15BA-84D58B7C4B82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89" creationId="{63DA48D4-768F-147C-4127-37FB4A01C8B6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90" creationId="{97BAD1E0-7ECF-E6DC-BD5A-F909F20BD755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92" creationId="{5050E229-3CD1-7FC8-DBB5-48DB76D91FE4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93" creationId="{C9EB0AA9-F150-3062-8127-007258530E8E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95" creationId="{CD09276B-731E-20EB-7A94-796884948AD6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96" creationId="{5B6685B9-22F8-CDB0-D872-A8F6314C55E6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97" creationId="{B4655716-1773-D81E-4231-29ED09E87AE8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199" creationId="{19D05CED-9564-CED6-46CE-C86306F04043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200" creationId="{D8A396DD-6BCC-5F0F-9ACF-8AF83C2255EA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201" creationId="{6B3453F4-7F67-DFBE-8A7B-DAFD8EE99766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203" creationId="{3EBD1B66-F54C-DFC9-D8C9-067A206D2E40}"/>
          </ac:spMkLst>
        </pc:spChg>
        <pc:spChg chg="mod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204" creationId="{F46FBA1C-347D-84D7-9F4E-02AA1208EA45}"/>
          </ac:spMkLst>
        </pc:spChg>
        <pc:spChg chg="add mod topLvl">
          <ac:chgData name="Ryan Knobel" userId="dc86dbbb8969adbe" providerId="LiveId" clId="{90F2CC6C-F855-4770-9A3A-5653D5542D37}" dt="2023-07-24T17:44:28.452" v="7760" actId="164"/>
          <ac:spMkLst>
            <pc:docMk/>
            <pc:sldMk cId="2831196404" sldId="259"/>
            <ac:spMk id="205" creationId="{421916C8-2AB9-8224-D790-B465AAB390F6}"/>
          </ac:spMkLst>
        </pc:spChg>
        <pc:grpChg chg="add del mod">
          <ac:chgData name="Ryan Knobel" userId="dc86dbbb8969adbe" providerId="LiveId" clId="{90F2CC6C-F855-4770-9A3A-5653D5542D37}" dt="2023-07-24T17:42:41.377" v="7732" actId="165"/>
          <ac:grpSpMkLst>
            <pc:docMk/>
            <pc:sldMk cId="2831196404" sldId="259"/>
            <ac:grpSpMk id="3" creationId="{48FFB581-9F35-1E4D-D263-5168262B4D46}"/>
          </ac:grpSpMkLst>
        </pc:grpChg>
        <pc:grpChg chg="add mod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4" creationId="{E6ED8264-A77E-6D8E-257F-D26C9DD643D8}"/>
          </ac:grpSpMkLst>
        </pc:grpChg>
        <pc:grpChg chg="add mod">
          <ac:chgData name="Ryan Knobel" userId="dc86dbbb8969adbe" providerId="LiveId" clId="{90F2CC6C-F855-4770-9A3A-5653D5542D37}" dt="2023-07-19T19:20:42.022" v="3733" actId="1076"/>
          <ac:grpSpMkLst>
            <pc:docMk/>
            <pc:sldMk cId="2831196404" sldId="259"/>
            <ac:grpSpMk id="28" creationId="{9FA8FCA0-0B19-B643-C00F-95ABE76D9D8D}"/>
          </ac:grpSpMkLst>
        </pc:grpChg>
        <pc:grpChg chg="add mod">
          <ac:chgData name="Ryan Knobel" userId="dc86dbbb8969adbe" providerId="LiveId" clId="{90F2CC6C-F855-4770-9A3A-5653D5542D37}" dt="2023-07-19T19:21:03.073" v="3736" actId="1076"/>
          <ac:grpSpMkLst>
            <pc:docMk/>
            <pc:sldMk cId="2831196404" sldId="259"/>
            <ac:grpSpMk id="31" creationId="{3417C4DF-997A-ED07-8EAB-3577D9FA60BD}"/>
          </ac:grpSpMkLst>
        </pc:grpChg>
        <pc:grpChg chg="add mod">
          <ac:chgData name="Ryan Knobel" userId="dc86dbbb8969adbe" providerId="LiveId" clId="{90F2CC6C-F855-4770-9A3A-5653D5542D37}" dt="2023-07-19T19:20:50.917" v="3734" actId="1076"/>
          <ac:grpSpMkLst>
            <pc:docMk/>
            <pc:sldMk cId="2831196404" sldId="259"/>
            <ac:grpSpMk id="36" creationId="{227B8529-2430-BADA-BD53-445200546A05}"/>
          </ac:grpSpMkLst>
        </pc:grpChg>
        <pc:grpChg chg="add del mod">
          <ac:chgData name="Ryan Knobel" userId="dc86dbbb8969adbe" providerId="LiveId" clId="{90F2CC6C-F855-4770-9A3A-5653D5542D37}" dt="2023-07-21T18:49:35.421" v="6093" actId="478"/>
          <ac:grpSpMkLst>
            <pc:docMk/>
            <pc:sldMk cId="2831196404" sldId="259"/>
            <ac:grpSpMk id="55" creationId="{E2F81289-E1CD-DACD-5904-8E20BCFCF12D}"/>
          </ac:grpSpMkLst>
        </pc:grpChg>
        <pc:grpChg chg="add del mod">
          <ac:chgData name="Ryan Knobel" userId="dc86dbbb8969adbe" providerId="LiveId" clId="{90F2CC6C-F855-4770-9A3A-5653D5542D37}" dt="2023-07-21T18:49:35.421" v="6093" actId="478"/>
          <ac:grpSpMkLst>
            <pc:docMk/>
            <pc:sldMk cId="2831196404" sldId="259"/>
            <ac:grpSpMk id="60" creationId="{9DE2E03C-D291-26D9-ABDA-162605E98C85}"/>
          </ac:grpSpMkLst>
        </pc:grpChg>
        <pc:grpChg chg="add del mod">
          <ac:chgData name="Ryan Knobel" userId="dc86dbbb8969adbe" providerId="LiveId" clId="{90F2CC6C-F855-4770-9A3A-5653D5542D37}" dt="2023-07-21T18:49:35.421" v="6093" actId="478"/>
          <ac:grpSpMkLst>
            <pc:docMk/>
            <pc:sldMk cId="2831196404" sldId="259"/>
            <ac:grpSpMk id="63" creationId="{142D3C83-346A-A172-B334-7EF99AFC38AD}"/>
          </ac:grpSpMkLst>
        </pc:grpChg>
        <pc:grpChg chg="add del mod">
          <ac:chgData name="Ryan Knobel" userId="dc86dbbb8969adbe" providerId="LiveId" clId="{90F2CC6C-F855-4770-9A3A-5653D5542D37}" dt="2023-07-21T18:49:35.421" v="6093" actId="478"/>
          <ac:grpSpMkLst>
            <pc:docMk/>
            <pc:sldMk cId="2831196404" sldId="259"/>
            <ac:grpSpMk id="67" creationId="{2935A038-4EA6-6FD4-577D-B0A9CBBDE464}"/>
          </ac:grpSpMkLst>
        </pc:grpChg>
        <pc:grpChg chg="add del mod">
          <ac:chgData name="Ryan Knobel" userId="dc86dbbb8969adbe" providerId="LiveId" clId="{90F2CC6C-F855-4770-9A3A-5653D5542D37}" dt="2023-07-21T18:45:09.733" v="6062" actId="165"/>
          <ac:grpSpMkLst>
            <pc:docMk/>
            <pc:sldMk cId="2831196404" sldId="259"/>
            <ac:grpSpMk id="70" creationId="{4C7B4EBB-A0BF-F696-CF28-7E93D5E20DDC}"/>
          </ac:grpSpMkLst>
        </pc:grpChg>
        <pc:grpChg chg="del mod topLvl">
          <ac:chgData name="Ryan Knobel" userId="dc86dbbb8969adbe" providerId="LiveId" clId="{90F2CC6C-F855-4770-9A3A-5653D5542D37}" dt="2023-07-21T18:50:04.923" v="6096" actId="165"/>
          <ac:grpSpMkLst>
            <pc:docMk/>
            <pc:sldMk cId="2831196404" sldId="259"/>
            <ac:grpSpMk id="72" creationId="{AF5C5257-9501-791E-F84B-84899871F503}"/>
          </ac:grpSpMkLst>
        </pc:grpChg>
        <pc:grpChg chg="del mod topLvl">
          <ac:chgData name="Ryan Knobel" userId="dc86dbbb8969adbe" providerId="LiveId" clId="{90F2CC6C-F855-4770-9A3A-5653D5542D37}" dt="2023-07-21T18:45:13.533" v="6063" actId="165"/>
          <ac:grpSpMkLst>
            <pc:docMk/>
            <pc:sldMk cId="2831196404" sldId="259"/>
            <ac:grpSpMk id="73" creationId="{B4EA80AC-532C-EAA5-5AC9-96F50FD926BC}"/>
          </ac:grpSpMkLst>
        </pc:grpChg>
        <pc:grpChg chg="del mod topLvl">
          <ac:chgData name="Ryan Knobel" userId="dc86dbbb8969adbe" providerId="LiveId" clId="{90F2CC6C-F855-4770-9A3A-5653D5542D37}" dt="2023-07-21T18:45:17.016" v="6064" actId="165"/>
          <ac:grpSpMkLst>
            <pc:docMk/>
            <pc:sldMk cId="2831196404" sldId="259"/>
            <ac:grpSpMk id="74" creationId="{9C4300F0-1A25-9C9A-48A4-332CBB7C8855}"/>
          </ac:grpSpMkLst>
        </pc:grpChg>
        <pc:grpChg chg="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75" creationId="{2E8FAE6F-BBC2-F35B-2DD7-9AE36162A541}"/>
          </ac:grpSpMkLst>
        </pc:grpChg>
        <pc:grpChg chg="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76" creationId="{0795B178-E978-D07A-959B-077DDD13007E}"/>
          </ac:grpSpMkLst>
        </pc:grpChg>
        <pc:grpChg chg="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78" creationId="{556FCF3B-816E-FCB8-E79B-EBB198555972}"/>
          </ac:grpSpMkLst>
        </pc:grpChg>
        <pc:grpChg chg="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86" creationId="{D57A1B80-9B84-2EF0-F25C-3F9533A3FE8A}"/>
          </ac:grpSpMkLst>
        </pc:grpChg>
        <pc:grpChg chg="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87" creationId="{9BBF27AD-3567-CCA6-6282-672A3F50475C}"/>
          </ac:grpSpMkLst>
        </pc:grpChg>
        <pc:grpChg chg="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88" creationId="{E17108CD-A0E4-B14F-5F11-F7FC8B31D96F}"/>
          </ac:grpSpMkLst>
        </pc:grpChg>
        <pc:grpChg chg="mod topLvl">
          <ac:chgData name="Ryan Knobel" userId="dc86dbbb8969adbe" providerId="LiveId" clId="{90F2CC6C-F855-4770-9A3A-5653D5542D37}" dt="2023-07-24T19:48:56.205" v="9424" actId="1076"/>
          <ac:grpSpMkLst>
            <pc:docMk/>
            <pc:sldMk cId="2831196404" sldId="259"/>
            <ac:grpSpMk id="97" creationId="{41012E25-C70E-A8B1-A9BA-FA10774FF86E}"/>
          </ac:grpSpMkLst>
        </pc:grpChg>
        <pc:grpChg chg="mod topLvl">
          <ac:chgData name="Ryan Knobel" userId="dc86dbbb8969adbe" providerId="LiveId" clId="{90F2CC6C-F855-4770-9A3A-5653D5542D37}" dt="2023-07-24T19:48:56.205" v="9424" actId="1076"/>
          <ac:grpSpMkLst>
            <pc:docMk/>
            <pc:sldMk cId="2831196404" sldId="259"/>
            <ac:grpSpMk id="98" creationId="{63818583-C245-83C4-00FD-7FFEF0D29CC0}"/>
          </ac:grpSpMkLst>
        </pc:grpChg>
        <pc:grpChg chg="mod topLvl">
          <ac:chgData name="Ryan Knobel" userId="dc86dbbb8969adbe" providerId="LiveId" clId="{90F2CC6C-F855-4770-9A3A-5653D5542D37}" dt="2023-07-24T19:48:56.205" v="9424" actId="1076"/>
          <ac:grpSpMkLst>
            <pc:docMk/>
            <pc:sldMk cId="2831196404" sldId="259"/>
            <ac:grpSpMk id="99" creationId="{37B71B12-E2BD-2C94-11E3-AE0832B1E114}"/>
          </ac:grpSpMkLst>
        </pc:grpChg>
        <pc:grpChg chg="mod topLvl">
          <ac:chgData name="Ryan Knobel" userId="dc86dbbb8969adbe" providerId="LiveId" clId="{90F2CC6C-F855-4770-9A3A-5653D5542D37}" dt="2023-07-24T19:48:56.205" v="9424" actId="1076"/>
          <ac:grpSpMkLst>
            <pc:docMk/>
            <pc:sldMk cId="2831196404" sldId="259"/>
            <ac:grpSpMk id="100" creationId="{20FD7663-0AA1-C7F1-D68A-1C4D7C432733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10" creationId="{D322BB4E-173C-378B-015F-7E3E005AE35C}"/>
          </ac:grpSpMkLst>
        </pc:grpChg>
        <pc:grpChg chg="add del mod">
          <ac:chgData name="Ryan Knobel" userId="dc86dbbb8969adbe" providerId="LiveId" clId="{90F2CC6C-F855-4770-9A3A-5653D5542D37}" dt="2023-07-21T18:43:29.303" v="6037" actId="478"/>
          <ac:grpSpMkLst>
            <pc:docMk/>
            <pc:sldMk cId="2831196404" sldId="259"/>
            <ac:grpSpMk id="113" creationId="{21D2FABA-56FC-F3AD-815D-A2E1C2EB8B21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16" creationId="{302F16EB-144B-03E1-B987-E8F10D8410DF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19" creationId="{0A83ECCC-F363-5364-FBEB-24515E9BB5BD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22" creationId="{AE8C0436-CFE9-D033-BB96-4EF38F8E726C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25" creationId="{3094F4C6-9409-FEAD-00E9-1745F55D2E8A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28" creationId="{488DCF68-1442-158C-1CDC-EC711BDE1622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31" creationId="{526B8D55-0A6D-A8CA-E73B-1229692C3631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34" creationId="{41C6A964-D0AF-5F07-0F94-2F14D426D96E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38" creationId="{1B48CFDA-81B4-3F75-06BB-9E88A5EF511B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42" creationId="{D8A6471B-EE57-AC28-A911-8B46CC58A230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46" creationId="{F6FA404B-F3F6-7A87-3EAF-F4B03620C154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50" creationId="{1EC0A734-463D-9461-0654-505A28872219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54" creationId="{39CBED05-1441-2A9B-405B-A15F35AB9D46}"/>
          </ac:grpSpMkLst>
        </pc:grpChg>
        <pc:grpChg chg="add del mod topLvl">
          <ac:chgData name="Ryan Knobel" userId="dc86dbbb8969adbe" providerId="LiveId" clId="{90F2CC6C-F855-4770-9A3A-5653D5542D37}" dt="2023-07-21T18:50:04.923" v="6096" actId="165"/>
          <ac:grpSpMkLst>
            <pc:docMk/>
            <pc:sldMk cId="2831196404" sldId="259"/>
            <ac:grpSpMk id="157" creationId="{E4CC0C10-4073-D48B-9601-35F379419415}"/>
          </ac:grpSpMkLst>
        </pc:grpChg>
        <pc:grpChg chg="add del mod topLvl">
          <ac:chgData name="Ryan Knobel" userId="dc86dbbb8969adbe" providerId="LiveId" clId="{90F2CC6C-F855-4770-9A3A-5653D5542D37}" dt="2023-07-21T18:50:04.923" v="6096" actId="165"/>
          <ac:grpSpMkLst>
            <pc:docMk/>
            <pc:sldMk cId="2831196404" sldId="259"/>
            <ac:grpSpMk id="158" creationId="{9B4C903D-BA42-5F88-0737-EDE5D37A78DB}"/>
          </ac:grpSpMkLst>
        </pc:grpChg>
        <pc:grpChg chg="add del mod">
          <ac:chgData name="Ryan Knobel" userId="dc86dbbb8969adbe" providerId="LiveId" clId="{90F2CC6C-F855-4770-9A3A-5653D5542D37}" dt="2023-07-21T18:50:00.019" v="6095" actId="165"/>
          <ac:grpSpMkLst>
            <pc:docMk/>
            <pc:sldMk cId="2831196404" sldId="259"/>
            <ac:grpSpMk id="159" creationId="{FAA5F0A8-2863-D95E-2A89-44885193A65B}"/>
          </ac:grpSpMkLst>
        </pc:grpChg>
        <pc:grpChg chg="add del mod">
          <ac:chgData name="Ryan Knobel" userId="dc86dbbb8969adbe" providerId="LiveId" clId="{90F2CC6C-F855-4770-9A3A-5653D5542D37}" dt="2023-07-21T18:57:37.355" v="6176" actId="478"/>
          <ac:grpSpMkLst>
            <pc:docMk/>
            <pc:sldMk cId="2831196404" sldId="259"/>
            <ac:grpSpMk id="160" creationId="{EAB6ED7F-9D91-1097-EB52-958262A1E9E6}"/>
          </ac:grpSpMkLst>
        </pc:grpChg>
        <pc:grpChg chg="add del mod">
          <ac:chgData name="Ryan Knobel" userId="dc86dbbb8969adbe" providerId="LiveId" clId="{90F2CC6C-F855-4770-9A3A-5653D5542D37}" dt="2023-07-21T18:57:37.355" v="6176" actId="478"/>
          <ac:grpSpMkLst>
            <pc:docMk/>
            <pc:sldMk cId="2831196404" sldId="259"/>
            <ac:grpSpMk id="163" creationId="{28A248A9-0A8A-4607-0968-7CB3DC441E67}"/>
          </ac:grpSpMkLst>
        </pc:grpChg>
        <pc:grpChg chg="add del mod">
          <ac:chgData name="Ryan Knobel" userId="dc86dbbb8969adbe" providerId="LiveId" clId="{90F2CC6C-F855-4770-9A3A-5653D5542D37}" dt="2023-07-21T18:57:37.355" v="6176" actId="478"/>
          <ac:grpSpMkLst>
            <pc:docMk/>
            <pc:sldMk cId="2831196404" sldId="259"/>
            <ac:grpSpMk id="166" creationId="{825E19DC-F0E2-FDC5-DF17-B86614AC6D16}"/>
          </ac:grpSpMkLst>
        </pc:grpChg>
        <pc:grpChg chg="add del mod">
          <ac:chgData name="Ryan Knobel" userId="dc86dbbb8969adbe" providerId="LiveId" clId="{90F2CC6C-F855-4770-9A3A-5653D5542D37}" dt="2023-07-21T18:57:37.355" v="6176" actId="478"/>
          <ac:grpSpMkLst>
            <pc:docMk/>
            <pc:sldMk cId="2831196404" sldId="259"/>
            <ac:grpSpMk id="170" creationId="{305BDC7F-5E02-5F98-C35E-22588C772A49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73" creationId="{725DE823-A29B-A656-E769-4FA5269255EF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76" creationId="{09642232-2347-01BA-EC46-890EB1D445D1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79" creationId="{02C4D165-DAD5-2089-EFC4-D7CA1850D3A8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82" creationId="{76BCC219-CF4D-4B79-15B7-AAD7CD8A3768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85" creationId="{046E247F-3186-04BF-E829-889C1AB20BC7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88" creationId="{93BEA17F-A7AA-FA5D-F616-4F54E4B005F7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91" creationId="{E963CBFA-F094-7B34-FE9A-C298FE9CBDD8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94" creationId="{13CBF3E0-C069-071A-090D-6D84C30DDFD7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198" creationId="{4931CDE7-26E9-FB90-FD3B-A578D2D589EF}"/>
          </ac:grpSpMkLst>
        </pc:grpChg>
        <pc:grpChg chg="add mod topLvl">
          <ac:chgData name="Ryan Knobel" userId="dc86dbbb8969adbe" providerId="LiveId" clId="{90F2CC6C-F855-4770-9A3A-5653D5542D37}" dt="2023-07-24T17:44:28.452" v="7760" actId="164"/>
          <ac:grpSpMkLst>
            <pc:docMk/>
            <pc:sldMk cId="2831196404" sldId="259"/>
            <ac:grpSpMk id="202" creationId="{4829DD4C-6093-9F5D-B7B1-F7E7D4EF52DF}"/>
          </ac:grpSpMkLst>
        </pc:grpChg>
        <pc:cxnChg chg="add mod topLvl">
          <ac:chgData name="Ryan Knobel" userId="dc86dbbb8969adbe" providerId="LiveId" clId="{90F2CC6C-F855-4770-9A3A-5653D5542D37}" dt="2023-07-24T19:55:05.518" v="9491" actId="1076"/>
          <ac:cxnSpMkLst>
            <pc:docMk/>
            <pc:sldMk cId="2831196404" sldId="259"/>
            <ac:cxnSpMk id="56" creationId="{DBA1EFAC-B932-D591-AE25-BAC83081D332}"/>
          </ac:cxnSpMkLst>
        </pc:cxnChg>
        <pc:cxnChg chg="add mod topLvl">
          <ac:chgData name="Ryan Knobel" userId="dc86dbbb8969adbe" providerId="LiveId" clId="{90F2CC6C-F855-4770-9A3A-5653D5542D37}" dt="2023-07-24T19:54:50.066" v="9490" actId="1582"/>
          <ac:cxnSpMkLst>
            <pc:docMk/>
            <pc:sldMk cId="2831196404" sldId="259"/>
            <ac:cxnSpMk id="59" creationId="{96BF205D-320B-2973-51FA-7F8B3ECDF322}"/>
          </ac:cxnSpMkLst>
        </pc:cxnChg>
      </pc:sldChg>
      <pc:sldChg chg="delSp modSp del mod">
        <pc:chgData name="Ryan Knobel" userId="dc86dbbb8969adbe" providerId="LiveId" clId="{90F2CC6C-F855-4770-9A3A-5653D5542D37}" dt="2023-07-19T18:10:06.175" v="2288" actId="47"/>
        <pc:sldMkLst>
          <pc:docMk/>
          <pc:sldMk cId="957842609" sldId="260"/>
        </pc:sldMkLst>
        <pc:spChg chg="mod">
          <ac:chgData name="Ryan Knobel" userId="dc86dbbb8969adbe" providerId="LiveId" clId="{90F2CC6C-F855-4770-9A3A-5653D5542D37}" dt="2023-07-19T03:26:12.114" v="64" actId="20577"/>
          <ac:spMkLst>
            <pc:docMk/>
            <pc:sldMk cId="957842609" sldId="260"/>
            <ac:spMk id="2" creationId="{6959CA71-9516-CC81-B3F9-480A572A4AF5}"/>
          </ac:spMkLst>
        </pc:spChg>
        <pc:spChg chg="del">
          <ac:chgData name="Ryan Knobel" userId="dc86dbbb8969adbe" providerId="LiveId" clId="{90F2CC6C-F855-4770-9A3A-5653D5542D37}" dt="2023-07-19T03:36:54.650" v="298" actId="478"/>
          <ac:spMkLst>
            <pc:docMk/>
            <pc:sldMk cId="957842609" sldId="260"/>
            <ac:spMk id="3" creationId="{15326D01-2137-B2F3-00E8-E14DCD3886CC}"/>
          </ac:spMkLst>
        </pc:spChg>
      </pc:sldChg>
      <pc:sldChg chg="addSp delSp modSp mod">
        <pc:chgData name="Ryan Knobel" userId="dc86dbbb8969adbe" providerId="LiveId" clId="{90F2CC6C-F855-4770-9A3A-5653D5542D37}" dt="2023-07-28T15:57:58.465" v="10096" actId="478"/>
        <pc:sldMkLst>
          <pc:docMk/>
          <pc:sldMk cId="297536228" sldId="261"/>
        </pc:sldMkLst>
        <pc:spChg chg="mod">
          <ac:chgData name="Ryan Knobel" userId="dc86dbbb8969adbe" providerId="LiveId" clId="{90F2CC6C-F855-4770-9A3A-5653D5542D37}" dt="2023-07-21T20:12:45.396" v="7502"/>
          <ac:spMkLst>
            <pc:docMk/>
            <pc:sldMk cId="297536228" sldId="261"/>
            <ac:spMk id="3" creationId="{A4662902-590F-52B5-13C2-5697BE64C929}"/>
          </ac:spMkLst>
        </pc:spChg>
        <pc:spChg chg="del">
          <ac:chgData name="Ryan Knobel" userId="dc86dbbb8969adbe" providerId="LiveId" clId="{90F2CC6C-F855-4770-9A3A-5653D5542D37}" dt="2023-07-19T03:13:30.100" v="3" actId="478"/>
          <ac:spMkLst>
            <pc:docMk/>
            <pc:sldMk cId="297536228" sldId="261"/>
            <ac:spMk id="5" creationId="{2C7D2A4B-44EE-7AD9-5D67-E088768317C2}"/>
          </ac:spMkLst>
        </pc:spChg>
        <pc:spChg chg="mod">
          <ac:chgData name="Ryan Knobel" userId="dc86dbbb8969adbe" providerId="LiveId" clId="{90F2CC6C-F855-4770-9A3A-5653D5542D37}" dt="2023-07-21T20:12:45.396" v="7502"/>
          <ac:spMkLst>
            <pc:docMk/>
            <pc:sldMk cId="297536228" sldId="261"/>
            <ac:spMk id="5" creationId="{4FCD7D5F-3E78-38B7-8896-DAE05DB52B4B}"/>
          </ac:spMkLst>
        </pc:spChg>
        <pc:spChg chg="mod">
          <ac:chgData name="Ryan Knobel" userId="dc86dbbb8969adbe" providerId="LiveId" clId="{90F2CC6C-F855-4770-9A3A-5653D5542D37}" dt="2023-07-21T20:12:45.396" v="7502"/>
          <ac:spMkLst>
            <pc:docMk/>
            <pc:sldMk cId="297536228" sldId="261"/>
            <ac:spMk id="7" creationId="{9E56B058-6329-F91C-4A1B-FA62323B4D84}"/>
          </ac:spMkLst>
        </pc:spChg>
        <pc:spChg chg="mod">
          <ac:chgData name="Ryan Knobel" userId="dc86dbbb8969adbe" providerId="LiveId" clId="{90F2CC6C-F855-4770-9A3A-5653D5542D37}" dt="2023-07-21T20:12:45.396" v="7502"/>
          <ac:spMkLst>
            <pc:docMk/>
            <pc:sldMk cId="297536228" sldId="261"/>
            <ac:spMk id="8" creationId="{63EA79A8-85BA-727C-FDDE-FAF081F8282D}"/>
          </ac:spMkLst>
        </pc:spChg>
        <pc:spChg chg="mod">
          <ac:chgData name="Ryan Knobel" userId="dc86dbbb8969adbe" providerId="LiveId" clId="{90F2CC6C-F855-4770-9A3A-5653D5542D37}" dt="2023-07-21T20:12:45.396" v="7502"/>
          <ac:spMkLst>
            <pc:docMk/>
            <pc:sldMk cId="297536228" sldId="261"/>
            <ac:spMk id="10" creationId="{78CE17BF-74F3-3812-F82F-7CC279FC80ED}"/>
          </ac:spMkLst>
        </pc:spChg>
        <pc:spChg chg="mod">
          <ac:chgData name="Ryan Knobel" userId="dc86dbbb8969adbe" providerId="LiveId" clId="{90F2CC6C-F855-4770-9A3A-5653D5542D37}" dt="2023-07-21T20:12:45.396" v="7502"/>
          <ac:spMkLst>
            <pc:docMk/>
            <pc:sldMk cId="297536228" sldId="261"/>
            <ac:spMk id="11" creationId="{FF1ADEA8-75B8-518F-CF1F-3FB394995B6E}"/>
          </ac:spMkLst>
        </pc:spChg>
        <pc:spChg chg="mod">
          <ac:chgData name="Ryan Knobel" userId="dc86dbbb8969adbe" providerId="LiveId" clId="{90F2CC6C-F855-4770-9A3A-5653D5542D37}" dt="2023-07-21T20:12:45.396" v="7502"/>
          <ac:spMkLst>
            <pc:docMk/>
            <pc:sldMk cId="297536228" sldId="261"/>
            <ac:spMk id="13" creationId="{290104A7-984C-869B-DF7C-E15580C38E15}"/>
          </ac:spMkLst>
        </pc:spChg>
        <pc:spChg chg="mod">
          <ac:chgData name="Ryan Knobel" userId="dc86dbbb8969adbe" providerId="LiveId" clId="{90F2CC6C-F855-4770-9A3A-5653D5542D37}" dt="2023-07-21T20:12:45.396" v="7502"/>
          <ac:spMkLst>
            <pc:docMk/>
            <pc:sldMk cId="297536228" sldId="261"/>
            <ac:spMk id="14" creationId="{72E6DF24-A679-68C2-C8D6-2AA518C22B81}"/>
          </ac:spMkLst>
        </pc:spChg>
        <pc:spChg chg="mod">
          <ac:chgData name="Ryan Knobel" userId="dc86dbbb8969adbe" providerId="LiveId" clId="{90F2CC6C-F855-4770-9A3A-5653D5542D37}" dt="2023-07-21T20:12:45.396" v="7502"/>
          <ac:spMkLst>
            <pc:docMk/>
            <pc:sldMk cId="297536228" sldId="261"/>
            <ac:spMk id="15" creationId="{F57A9E50-1721-EF71-27D8-0CDDB8F6AD7B}"/>
          </ac:spMkLst>
        </pc:spChg>
        <pc:grpChg chg="add del mod">
          <ac:chgData name="Ryan Knobel" userId="dc86dbbb8969adbe" providerId="LiveId" clId="{90F2CC6C-F855-4770-9A3A-5653D5542D37}" dt="2023-07-28T15:57:56.731" v="10095" actId="478"/>
          <ac:grpSpMkLst>
            <pc:docMk/>
            <pc:sldMk cId="297536228" sldId="261"/>
            <ac:grpSpMk id="2" creationId="{BA01AF0A-427A-B56F-AB55-1398056D8BA6}"/>
          </ac:grpSpMkLst>
        </pc:grpChg>
        <pc:grpChg chg="add del mod">
          <ac:chgData name="Ryan Knobel" userId="dc86dbbb8969adbe" providerId="LiveId" clId="{90F2CC6C-F855-4770-9A3A-5653D5542D37}" dt="2023-07-28T15:57:56.731" v="10095" actId="478"/>
          <ac:grpSpMkLst>
            <pc:docMk/>
            <pc:sldMk cId="297536228" sldId="261"/>
            <ac:grpSpMk id="6" creationId="{13005438-420D-7D14-2121-1D23F77870FA}"/>
          </ac:grpSpMkLst>
        </pc:grpChg>
        <pc:grpChg chg="add del mod">
          <ac:chgData name="Ryan Knobel" userId="dc86dbbb8969adbe" providerId="LiveId" clId="{90F2CC6C-F855-4770-9A3A-5653D5542D37}" dt="2023-07-28T15:57:56.731" v="10095" actId="478"/>
          <ac:grpSpMkLst>
            <pc:docMk/>
            <pc:sldMk cId="297536228" sldId="261"/>
            <ac:grpSpMk id="9" creationId="{F2A2223C-6156-DD1C-DD8F-84CDA6882D59}"/>
          </ac:grpSpMkLst>
        </pc:grpChg>
        <pc:grpChg chg="add del mod">
          <ac:chgData name="Ryan Knobel" userId="dc86dbbb8969adbe" providerId="LiveId" clId="{90F2CC6C-F855-4770-9A3A-5653D5542D37}" dt="2023-07-28T15:57:58.465" v="10096" actId="478"/>
          <ac:grpSpMkLst>
            <pc:docMk/>
            <pc:sldMk cId="297536228" sldId="261"/>
            <ac:grpSpMk id="12" creationId="{9A313CB4-9051-66FF-2386-17FC32ED5126}"/>
          </ac:grpSpMkLst>
        </pc:grpChg>
      </pc:sldChg>
      <pc:sldChg chg="delSp modSp mod">
        <pc:chgData name="Ryan Knobel" userId="dc86dbbb8969adbe" providerId="LiveId" clId="{90F2CC6C-F855-4770-9A3A-5653D5542D37}" dt="2023-07-19T04:00:57.523" v="1039" actId="20577"/>
        <pc:sldMkLst>
          <pc:docMk/>
          <pc:sldMk cId="2154656502" sldId="262"/>
        </pc:sldMkLst>
        <pc:spChg chg="mod">
          <ac:chgData name="Ryan Knobel" userId="dc86dbbb8969adbe" providerId="LiveId" clId="{90F2CC6C-F855-4770-9A3A-5653D5542D37}" dt="2023-07-19T04:00:57.523" v="1039" actId="20577"/>
          <ac:spMkLst>
            <pc:docMk/>
            <pc:sldMk cId="2154656502" sldId="262"/>
            <ac:spMk id="4" creationId="{8FFCD10F-A45A-4A8C-03CF-F461E614528A}"/>
          </ac:spMkLst>
        </pc:spChg>
        <pc:spChg chg="del">
          <ac:chgData name="Ryan Knobel" userId="dc86dbbb8969adbe" providerId="LiveId" clId="{90F2CC6C-F855-4770-9A3A-5653D5542D37}" dt="2023-07-19T03:29:01.179" v="98" actId="478"/>
          <ac:spMkLst>
            <pc:docMk/>
            <pc:sldMk cId="2154656502" sldId="262"/>
            <ac:spMk id="5" creationId="{D9C53BCE-9187-3BDD-1BB6-85B2A16BFF0A}"/>
          </ac:spMkLst>
        </pc:spChg>
      </pc:sldChg>
      <pc:sldChg chg="del">
        <pc:chgData name="Ryan Knobel" userId="dc86dbbb8969adbe" providerId="LiveId" clId="{90F2CC6C-F855-4770-9A3A-5653D5542D37}" dt="2023-07-19T04:00:52.750" v="1025" actId="47"/>
        <pc:sldMkLst>
          <pc:docMk/>
          <pc:sldMk cId="2234074083" sldId="263"/>
        </pc:sldMkLst>
      </pc:sldChg>
      <pc:sldChg chg="addSp delSp modSp new mod ord">
        <pc:chgData name="Ryan Knobel" userId="dc86dbbb8969adbe" providerId="LiveId" clId="{90F2CC6C-F855-4770-9A3A-5653D5542D37}" dt="2023-07-24T19:56:02.316" v="9634" actId="403"/>
        <pc:sldMkLst>
          <pc:docMk/>
          <pc:sldMk cId="906832458" sldId="264"/>
        </pc:sldMkLst>
        <pc:spChg chg="mod">
          <ac:chgData name="Ryan Knobel" userId="dc86dbbb8969adbe" providerId="LiveId" clId="{90F2CC6C-F855-4770-9A3A-5653D5542D37}" dt="2023-07-24T18:47:10.570" v="8656" actId="403"/>
          <ac:spMkLst>
            <pc:docMk/>
            <pc:sldMk cId="906832458" sldId="264"/>
            <ac:spMk id="2" creationId="{FE5FD660-FD62-BDCB-FB5F-4779BC9C8606}"/>
          </ac:spMkLst>
        </pc:spChg>
        <pc:spChg chg="del">
          <ac:chgData name="Ryan Knobel" userId="dc86dbbb8969adbe" providerId="LiveId" clId="{90F2CC6C-F855-4770-9A3A-5653D5542D37}" dt="2023-07-19T03:24:12.670" v="26" actId="478"/>
          <ac:spMkLst>
            <pc:docMk/>
            <pc:sldMk cId="906832458" sldId="264"/>
            <ac:spMk id="3" creationId="{67803967-6496-4296-9779-F5DE9D04955F}"/>
          </ac:spMkLst>
        </pc:spChg>
        <pc:spChg chg="add del mod">
          <ac:chgData name="Ryan Knobel" userId="dc86dbbb8969adbe" providerId="LiveId" clId="{90F2CC6C-F855-4770-9A3A-5653D5542D37}" dt="2023-07-21T18:31:22.868" v="5828" actId="478"/>
          <ac:spMkLst>
            <pc:docMk/>
            <pc:sldMk cId="906832458" sldId="264"/>
            <ac:spMk id="3" creationId="{8663B177-1330-C455-0DC9-AAA740B4878B}"/>
          </ac:spMkLst>
        </pc:spChg>
        <pc:spChg chg="add del mod">
          <ac:chgData name="Ryan Knobel" userId="dc86dbbb8969adbe" providerId="LiveId" clId="{90F2CC6C-F855-4770-9A3A-5653D5542D37}" dt="2023-07-21T18:31:23.340" v="5829" actId="478"/>
          <ac:spMkLst>
            <pc:docMk/>
            <pc:sldMk cId="906832458" sldId="264"/>
            <ac:spMk id="4" creationId="{0109B5B4-73BF-7972-DD41-C4A3B2EE0137}"/>
          </ac:spMkLst>
        </pc:spChg>
        <pc:spChg chg="add del mod">
          <ac:chgData name="Ryan Knobel" userId="dc86dbbb8969adbe" providerId="LiveId" clId="{90F2CC6C-F855-4770-9A3A-5653D5542D37}" dt="2023-07-21T18:31:25.243" v="5832" actId="478"/>
          <ac:spMkLst>
            <pc:docMk/>
            <pc:sldMk cId="906832458" sldId="264"/>
            <ac:spMk id="5" creationId="{A35AB70D-A644-30DC-FFEF-C5C95D82F742}"/>
          </ac:spMkLst>
        </pc:spChg>
        <pc:spChg chg="add del mod">
          <ac:chgData name="Ryan Knobel" userId="dc86dbbb8969adbe" providerId="LiveId" clId="{90F2CC6C-F855-4770-9A3A-5653D5542D37}" dt="2023-07-21T18:31:24.119" v="5830" actId="478"/>
          <ac:spMkLst>
            <pc:docMk/>
            <pc:sldMk cId="906832458" sldId="264"/>
            <ac:spMk id="6" creationId="{EF02260A-91B1-ED5D-3855-6EA96DF208B9}"/>
          </ac:spMkLst>
        </pc:spChg>
        <pc:spChg chg="add del mod">
          <ac:chgData name="Ryan Knobel" userId="dc86dbbb8969adbe" providerId="LiveId" clId="{90F2CC6C-F855-4770-9A3A-5653D5542D37}" dt="2023-07-21T18:31:24.689" v="5831" actId="478"/>
          <ac:spMkLst>
            <pc:docMk/>
            <pc:sldMk cId="906832458" sldId="264"/>
            <ac:spMk id="7" creationId="{6C149ECD-B181-5247-81DD-A8144474B2A6}"/>
          </ac:spMkLst>
        </pc:spChg>
        <pc:spChg chg="add del mod">
          <ac:chgData name="Ryan Knobel" userId="dc86dbbb8969adbe" providerId="LiveId" clId="{90F2CC6C-F855-4770-9A3A-5653D5542D37}" dt="2023-07-21T18:34:53.422" v="5856" actId="478"/>
          <ac:spMkLst>
            <pc:docMk/>
            <pc:sldMk cId="906832458" sldId="264"/>
            <ac:spMk id="8" creationId="{A4071758-4A36-BDB6-12E3-E8D0C6AB03FF}"/>
          </ac:spMkLst>
        </pc:spChg>
        <pc:spChg chg="add del mod">
          <ac:chgData name="Ryan Knobel" userId="dc86dbbb8969adbe" providerId="LiveId" clId="{90F2CC6C-F855-4770-9A3A-5653D5542D37}" dt="2023-07-21T18:34:57.875" v="5859" actId="478"/>
          <ac:spMkLst>
            <pc:docMk/>
            <pc:sldMk cId="906832458" sldId="264"/>
            <ac:spMk id="9" creationId="{9820615A-107E-8FD1-EB2D-9D2C7A1F1577}"/>
          </ac:spMkLst>
        </pc:spChg>
        <pc:spChg chg="add del mod">
          <ac:chgData name="Ryan Knobel" userId="dc86dbbb8969adbe" providerId="LiveId" clId="{90F2CC6C-F855-4770-9A3A-5653D5542D37}" dt="2023-07-21T18:35:03.887" v="5862" actId="478"/>
          <ac:spMkLst>
            <pc:docMk/>
            <pc:sldMk cId="906832458" sldId="264"/>
            <ac:spMk id="10" creationId="{4B450D77-6A68-D21D-2605-08776A06F005}"/>
          </ac:spMkLst>
        </pc:spChg>
        <pc:spChg chg="add del mod">
          <ac:chgData name="Ryan Knobel" userId="dc86dbbb8969adbe" providerId="LiveId" clId="{90F2CC6C-F855-4770-9A3A-5653D5542D37}" dt="2023-07-21T18:28:44.528" v="5811" actId="478"/>
          <ac:spMkLst>
            <pc:docMk/>
            <pc:sldMk cId="906832458" sldId="264"/>
            <ac:spMk id="11" creationId="{3969F26E-A89D-6778-E6BD-3931F0D51D9D}"/>
          </ac:spMkLst>
        </pc:spChg>
        <pc:spChg chg="add mod topLvl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12" creationId="{9F2DCF40-452D-597E-DB46-1E06E91381C2}"/>
          </ac:spMkLst>
        </pc:spChg>
        <pc:spChg chg="add mod topLvl">
          <ac:chgData name="Ryan Knobel" userId="dc86dbbb8969adbe" providerId="LiveId" clId="{90F2CC6C-F855-4770-9A3A-5653D5542D37}" dt="2023-07-21T18:48:49.649" v="6087" actId="165"/>
          <ac:spMkLst>
            <pc:docMk/>
            <pc:sldMk cId="906832458" sldId="264"/>
            <ac:spMk id="13" creationId="{CAB8BE4C-3E0D-54B5-C54C-4E3D59615BEC}"/>
          </ac:spMkLst>
        </pc:spChg>
        <pc:spChg chg="add mod topLvl">
          <ac:chgData name="Ryan Knobel" userId="dc86dbbb8969adbe" providerId="LiveId" clId="{90F2CC6C-F855-4770-9A3A-5653D5542D37}" dt="2023-07-21T18:48:54.432" v="6088" actId="165"/>
          <ac:spMkLst>
            <pc:docMk/>
            <pc:sldMk cId="906832458" sldId="264"/>
            <ac:spMk id="14" creationId="{5F07E91B-8EB0-CAD4-8529-70C83FCF4E49}"/>
          </ac:spMkLst>
        </pc:spChg>
        <pc:spChg chg="add del mod">
          <ac:chgData name="Ryan Knobel" userId="dc86dbbb8969adbe" providerId="LiveId" clId="{90F2CC6C-F855-4770-9A3A-5653D5542D37}" dt="2023-07-19T17:56:04.047" v="1802" actId="478"/>
          <ac:spMkLst>
            <pc:docMk/>
            <pc:sldMk cId="906832458" sldId="264"/>
            <ac:spMk id="14" creationId="{AC468B7B-C1A3-B5B9-DF8D-01AFB650F53F}"/>
          </ac:spMkLst>
        </pc:spChg>
        <pc:spChg chg="add del mod">
          <ac:chgData name="Ryan Knobel" userId="dc86dbbb8969adbe" providerId="LiveId" clId="{90F2CC6C-F855-4770-9A3A-5653D5542D37}" dt="2023-07-19T17:56:07.707" v="1804" actId="478"/>
          <ac:spMkLst>
            <pc:docMk/>
            <pc:sldMk cId="906832458" sldId="264"/>
            <ac:spMk id="15" creationId="{A4E35857-192D-2C0A-F181-80AB90D60092}"/>
          </ac:spMkLst>
        </pc:spChg>
        <pc:spChg chg="add del mod">
          <ac:chgData name="Ryan Knobel" userId="dc86dbbb8969adbe" providerId="LiveId" clId="{90F2CC6C-F855-4770-9A3A-5653D5542D37}" dt="2023-07-19T19:19:34.488" v="3712" actId="478"/>
          <ac:spMkLst>
            <pc:docMk/>
            <pc:sldMk cId="906832458" sldId="264"/>
            <ac:spMk id="15" creationId="{BD9D9E97-4267-974D-4089-9639B2F7EEA5}"/>
          </ac:spMkLst>
        </pc:spChg>
        <pc:spChg chg="add del mod">
          <ac:chgData name="Ryan Knobel" userId="dc86dbbb8969adbe" providerId="LiveId" clId="{90F2CC6C-F855-4770-9A3A-5653D5542D37}" dt="2023-07-21T18:35:20.630" v="5865" actId="478"/>
          <ac:spMkLst>
            <pc:docMk/>
            <pc:sldMk cId="906832458" sldId="264"/>
            <ac:spMk id="16" creationId="{F646A506-FB3F-B939-0E41-B4A511504DBF}"/>
          </ac:spMkLst>
        </pc:spChg>
        <pc:spChg chg="add del mod">
          <ac:chgData name="Ryan Knobel" userId="dc86dbbb8969adbe" providerId="LiveId" clId="{90F2CC6C-F855-4770-9A3A-5653D5542D37}" dt="2023-07-19T19:19:38.033" v="3713" actId="478"/>
          <ac:spMkLst>
            <pc:docMk/>
            <pc:sldMk cId="906832458" sldId="264"/>
            <ac:spMk id="17" creationId="{2601C877-EA45-4D24-63E3-AC5DBB1657BB}"/>
          </ac:spMkLst>
        </pc:spChg>
        <pc:spChg chg="add del mod">
          <ac:chgData name="Ryan Knobel" userId="dc86dbbb8969adbe" providerId="LiveId" clId="{90F2CC6C-F855-4770-9A3A-5653D5542D37}" dt="2023-07-19T17:56:09.321" v="1805" actId="478"/>
          <ac:spMkLst>
            <pc:docMk/>
            <pc:sldMk cId="906832458" sldId="264"/>
            <ac:spMk id="17" creationId="{3AA49252-68A6-D258-49CF-ADA32A86713A}"/>
          </ac:spMkLst>
        </pc:spChg>
        <pc:spChg chg="add del mod">
          <ac:chgData name="Ryan Knobel" userId="dc86dbbb8969adbe" providerId="LiveId" clId="{90F2CC6C-F855-4770-9A3A-5653D5542D37}" dt="2023-07-21T18:35:22.271" v="5866" actId="478"/>
          <ac:spMkLst>
            <pc:docMk/>
            <pc:sldMk cId="906832458" sldId="264"/>
            <ac:spMk id="18" creationId="{1F0CBA4D-FEC2-D14D-051D-557540BAB77C}"/>
          </ac:spMkLst>
        </pc:spChg>
        <pc:spChg chg="add del mod">
          <ac:chgData name="Ryan Knobel" userId="dc86dbbb8969adbe" providerId="LiveId" clId="{90F2CC6C-F855-4770-9A3A-5653D5542D37}" dt="2023-07-21T18:35:36.479" v="5874" actId="478"/>
          <ac:spMkLst>
            <pc:docMk/>
            <pc:sldMk cId="906832458" sldId="264"/>
            <ac:spMk id="19" creationId="{AB387527-EBEA-3CDD-FC52-27F652E0A2BF}"/>
          </ac:spMkLst>
        </pc:spChg>
        <pc:spChg chg="add del mod">
          <ac:chgData name="Ryan Knobel" userId="dc86dbbb8969adbe" providerId="LiveId" clId="{90F2CC6C-F855-4770-9A3A-5653D5542D37}" dt="2023-07-19T17:56:06.090" v="1803" actId="478"/>
          <ac:spMkLst>
            <pc:docMk/>
            <pc:sldMk cId="906832458" sldId="264"/>
            <ac:spMk id="20" creationId="{0C7F57A1-191B-C695-88BD-6B57A26DDC30}"/>
          </ac:spMkLst>
        </pc:spChg>
        <pc:spChg chg="add del mod">
          <ac:chgData name="Ryan Knobel" userId="dc86dbbb8969adbe" providerId="LiveId" clId="{90F2CC6C-F855-4770-9A3A-5653D5542D37}" dt="2023-07-21T18:37:35.332" v="5896" actId="478"/>
          <ac:spMkLst>
            <pc:docMk/>
            <pc:sldMk cId="906832458" sldId="264"/>
            <ac:spMk id="20" creationId="{D3C120B0-D1DA-C78B-12F2-F04C6987437E}"/>
          </ac:spMkLst>
        </pc:spChg>
        <pc:spChg chg="add del mod">
          <ac:chgData name="Ryan Knobel" userId="dc86dbbb8969adbe" providerId="LiveId" clId="{90F2CC6C-F855-4770-9A3A-5653D5542D37}" dt="2023-07-21T18:37:51.382" v="5904" actId="478"/>
          <ac:spMkLst>
            <pc:docMk/>
            <pc:sldMk cId="906832458" sldId="264"/>
            <ac:spMk id="21" creationId="{649F35F0-0DD1-1441-1059-5774387A8659}"/>
          </ac:spMkLst>
        </pc:spChg>
        <pc:spChg chg="add del mod">
          <ac:chgData name="Ryan Knobel" userId="dc86dbbb8969adbe" providerId="LiveId" clId="{90F2CC6C-F855-4770-9A3A-5653D5542D37}" dt="2023-07-19T17:56:11.082" v="1806" actId="478"/>
          <ac:spMkLst>
            <pc:docMk/>
            <pc:sldMk cId="906832458" sldId="264"/>
            <ac:spMk id="21" creationId="{87114790-731D-3CC8-A073-7CD25CDF9013}"/>
          </ac:spMkLst>
        </pc:spChg>
        <pc:spChg chg="add del mod">
          <ac:chgData name="Ryan Knobel" userId="dc86dbbb8969adbe" providerId="LiveId" clId="{90F2CC6C-F855-4770-9A3A-5653D5542D37}" dt="2023-07-21T18:35:38.112" v="5875" actId="478"/>
          <ac:spMkLst>
            <pc:docMk/>
            <pc:sldMk cId="906832458" sldId="264"/>
            <ac:spMk id="22" creationId="{6F5B4EC1-B478-229C-3012-E328D37A4A16}"/>
          </ac:spMkLst>
        </pc:spChg>
        <pc:spChg chg="add del mod">
          <ac:chgData name="Ryan Knobel" userId="dc86dbbb8969adbe" providerId="LiveId" clId="{90F2CC6C-F855-4770-9A3A-5653D5542D37}" dt="2023-07-21T18:35:32.256" v="5871" actId="478"/>
          <ac:spMkLst>
            <pc:docMk/>
            <pc:sldMk cId="906832458" sldId="264"/>
            <ac:spMk id="23" creationId="{2D2F8BFD-D8F1-04F9-2878-D2401DFCAACB}"/>
          </ac:spMkLst>
        </pc:spChg>
        <pc:spChg chg="add del mod">
          <ac:chgData name="Ryan Knobel" userId="dc86dbbb8969adbe" providerId="LiveId" clId="{90F2CC6C-F855-4770-9A3A-5653D5542D37}" dt="2023-07-21T18:37:35.950" v="5897" actId="478"/>
          <ac:spMkLst>
            <pc:docMk/>
            <pc:sldMk cId="906832458" sldId="264"/>
            <ac:spMk id="24" creationId="{1655E8F5-27B5-C70C-58D1-7938A2281C58}"/>
          </ac:spMkLst>
        </pc:spChg>
        <pc:spChg chg="mod topLvl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28" creationId="{93556F7D-8C1A-BF79-1CD2-BBBD1F24443D}"/>
          </ac:spMkLst>
        </pc:spChg>
        <pc:spChg chg="mod topLvl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29" creationId="{81749333-49D9-3B26-B937-8A2C9E51F75A}"/>
          </ac:spMkLst>
        </pc:spChg>
        <pc:spChg chg="mod topLvl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30" creationId="{0AB3A06B-5BB4-BD2E-74C9-5D37B944C951}"/>
          </ac:spMkLst>
        </pc:spChg>
        <pc:spChg chg="mod topLvl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31" creationId="{488CDAEB-2197-9A07-03C9-632908E80C1C}"/>
          </ac:spMkLst>
        </pc:spChg>
        <pc:spChg chg="mod topLvl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32" creationId="{19EE9D9B-4B35-4061-76BC-CE6F90581E76}"/>
          </ac:spMkLst>
        </pc:spChg>
        <pc:spChg chg="mod topLvl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33" creationId="{C70778AD-DE4C-F5EE-F483-20DBCA11B559}"/>
          </ac:spMkLst>
        </pc:spChg>
        <pc:spChg chg="mod topLvl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34" creationId="{CF627DEF-EA33-4FE3-43DD-C7E63A3455F6}"/>
          </ac:spMkLst>
        </pc:spChg>
        <pc:spChg chg="mod topLvl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35" creationId="{4C653BC5-480A-FA9C-9B86-806D0466021D}"/>
          </ac:spMkLst>
        </pc:spChg>
        <pc:spChg chg="add del mod">
          <ac:chgData name="Ryan Knobel" userId="dc86dbbb8969adbe" providerId="LiveId" clId="{90F2CC6C-F855-4770-9A3A-5653D5542D37}" dt="2023-07-21T18:25:56.380" v="5779" actId="478"/>
          <ac:spMkLst>
            <pc:docMk/>
            <pc:sldMk cId="906832458" sldId="264"/>
            <ac:spMk id="36" creationId="{335D783F-DAC4-4D48-7C24-2FFFC3AF658F}"/>
          </ac:spMkLst>
        </pc:spChg>
        <pc:spChg chg="add mod">
          <ac:chgData name="Ryan Knobel" userId="dc86dbbb8969adbe" providerId="LiveId" clId="{90F2CC6C-F855-4770-9A3A-5653D5542D37}" dt="2023-07-21T18:26:10.934" v="5782" actId="164"/>
          <ac:spMkLst>
            <pc:docMk/>
            <pc:sldMk cId="906832458" sldId="264"/>
            <ac:spMk id="37" creationId="{F7D534FA-1291-A1ED-D531-56B67951AD7B}"/>
          </ac:spMkLst>
        </pc:spChg>
        <pc:spChg chg="add mod">
          <ac:chgData name="Ryan Knobel" userId="dc86dbbb8969adbe" providerId="LiveId" clId="{90F2CC6C-F855-4770-9A3A-5653D5542D37}" dt="2023-07-21T18:26:10.934" v="5782" actId="164"/>
          <ac:spMkLst>
            <pc:docMk/>
            <pc:sldMk cId="906832458" sldId="264"/>
            <ac:spMk id="38" creationId="{AFB958CA-B084-805A-8953-474CC5988ED1}"/>
          </ac:spMkLst>
        </pc:spChg>
        <pc:spChg chg="add mod topLvl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41" creationId="{6D464354-4D4E-70B8-2A6E-791F86D20A39}"/>
          </ac:spMkLst>
        </pc:spChg>
        <pc:spChg chg="add 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42" creationId="{3701F69D-EC06-D67F-0438-0A3198E16F3A}"/>
          </ac:spMkLst>
        </pc:spChg>
        <pc:spChg chg="mod">
          <ac:chgData name="Ryan Knobel" userId="dc86dbbb8969adbe" providerId="LiveId" clId="{90F2CC6C-F855-4770-9A3A-5653D5542D37}" dt="2023-07-21T18:49:07.160" v="6090" actId="207"/>
          <ac:spMkLst>
            <pc:docMk/>
            <pc:sldMk cId="906832458" sldId="264"/>
            <ac:spMk id="48" creationId="{0BA244EA-CAC4-FABF-7850-F64531603E2A}"/>
          </ac:spMkLst>
        </pc:spChg>
        <pc:spChg chg="mod">
          <ac:chgData name="Ryan Knobel" userId="dc86dbbb8969adbe" providerId="LiveId" clId="{90F2CC6C-F855-4770-9A3A-5653D5542D37}" dt="2023-07-21T18:49:07.160" v="6090" actId="207"/>
          <ac:spMkLst>
            <pc:docMk/>
            <pc:sldMk cId="906832458" sldId="264"/>
            <ac:spMk id="49" creationId="{5640E612-09D7-288B-3866-D160A1579B54}"/>
          </ac:spMkLst>
        </pc:spChg>
        <pc:spChg chg="mod">
          <ac:chgData name="Ryan Knobel" userId="dc86dbbb8969adbe" providerId="LiveId" clId="{90F2CC6C-F855-4770-9A3A-5653D5542D37}" dt="2023-07-21T18:49:18.281" v="6091" actId="207"/>
          <ac:spMkLst>
            <pc:docMk/>
            <pc:sldMk cId="906832458" sldId="264"/>
            <ac:spMk id="51" creationId="{FA70CF23-2BBE-9BF6-B5F2-CD33B58DDCA8}"/>
          </ac:spMkLst>
        </pc:spChg>
        <pc:spChg chg="mod">
          <ac:chgData name="Ryan Knobel" userId="dc86dbbb8969adbe" providerId="LiveId" clId="{90F2CC6C-F855-4770-9A3A-5653D5542D37}" dt="2023-07-21T18:49:18.281" v="6091" actId="207"/>
          <ac:spMkLst>
            <pc:docMk/>
            <pc:sldMk cId="906832458" sldId="264"/>
            <ac:spMk id="52" creationId="{CF6E6DD3-9BAB-EA13-2710-68A97FE71A15}"/>
          </ac:spMkLst>
        </pc:spChg>
        <pc:spChg chg="mod">
          <ac:chgData name="Ryan Knobel" userId="dc86dbbb8969adbe" providerId="LiveId" clId="{90F2CC6C-F855-4770-9A3A-5653D5542D37}" dt="2023-07-21T18:49:18.281" v="6091" actId="207"/>
          <ac:spMkLst>
            <pc:docMk/>
            <pc:sldMk cId="906832458" sldId="264"/>
            <ac:spMk id="53" creationId="{8E31CE20-B86F-6476-2E3B-63F10023D4EB}"/>
          </ac:spMkLst>
        </pc:spChg>
        <pc:spChg chg="mod">
          <ac:chgData name="Ryan Knobel" userId="dc86dbbb8969adbe" providerId="LiveId" clId="{90F2CC6C-F855-4770-9A3A-5653D5542D37}" dt="2023-07-21T18:49:01.219" v="6089" actId="207"/>
          <ac:spMkLst>
            <pc:docMk/>
            <pc:sldMk cId="906832458" sldId="264"/>
            <ac:spMk id="55" creationId="{4558CCE3-AA25-4592-D856-D78E955BE72E}"/>
          </ac:spMkLst>
        </pc:spChg>
        <pc:spChg chg="mod">
          <ac:chgData name="Ryan Knobel" userId="dc86dbbb8969adbe" providerId="LiveId" clId="{90F2CC6C-F855-4770-9A3A-5653D5542D37}" dt="2023-07-21T18:49:01.219" v="6089" actId="207"/>
          <ac:spMkLst>
            <pc:docMk/>
            <pc:sldMk cId="906832458" sldId="264"/>
            <ac:spMk id="56" creationId="{0EC1F770-0C07-B882-0C4C-37F4BD679EAE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63" creationId="{8B474DEE-86FD-C813-7228-F4D062B7C5E5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64" creationId="{FA236F58-BD49-CDAF-F55F-3CFE2B355D8F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65" creationId="{9057E13F-6217-6EE4-998A-00DD3C8DE1DE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66" creationId="{35C8EE07-09E2-9D2D-F569-3A9C6DCA418F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67" creationId="{2267E346-CB76-D528-98F9-754DE2170737}"/>
          </ac:spMkLst>
        </pc:spChg>
        <pc:spChg chg="mod">
          <ac:chgData name="Ryan Knobel" userId="dc86dbbb8969adbe" providerId="LiveId" clId="{90F2CC6C-F855-4770-9A3A-5653D5542D37}" dt="2023-07-21T18:29:13.351" v="5814" actId="165"/>
          <ac:spMkLst>
            <pc:docMk/>
            <pc:sldMk cId="906832458" sldId="264"/>
            <ac:spMk id="68" creationId="{808B0B14-FBF9-6B0F-93CB-E39A9ED6A0FB}"/>
          </ac:spMkLst>
        </pc:spChg>
        <pc:spChg chg="mod">
          <ac:chgData name="Ryan Knobel" userId="dc86dbbb8969adbe" providerId="LiveId" clId="{90F2CC6C-F855-4770-9A3A-5653D5542D37}" dt="2023-07-21T18:29:13.351" v="5814" actId="165"/>
          <ac:spMkLst>
            <pc:docMk/>
            <pc:sldMk cId="906832458" sldId="264"/>
            <ac:spMk id="69" creationId="{DCE4B920-8500-9E81-26B6-82728EC8BEDC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70" creationId="{0046542C-3676-84FA-5BDD-D71BB0F08658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71" creationId="{C606B344-054B-BA71-72C0-602CB3C2CC33}"/>
          </ac:spMkLst>
        </pc:spChg>
        <pc:spChg chg="add mod topLvl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72" creationId="{C2AE8542-FFA9-F539-A6F0-42611AE5256D}"/>
          </ac:spMkLst>
        </pc:spChg>
        <pc:spChg chg="mod">
          <ac:chgData name="Ryan Knobel" userId="dc86dbbb8969adbe" providerId="LiveId" clId="{90F2CC6C-F855-4770-9A3A-5653D5542D37}" dt="2023-07-21T18:29:55.286" v="5823"/>
          <ac:spMkLst>
            <pc:docMk/>
            <pc:sldMk cId="906832458" sldId="264"/>
            <ac:spMk id="74" creationId="{54D21764-864C-D1A9-D7F4-D0742CDC6A40}"/>
          </ac:spMkLst>
        </pc:spChg>
        <pc:spChg chg="mod">
          <ac:chgData name="Ryan Knobel" userId="dc86dbbb8969adbe" providerId="LiveId" clId="{90F2CC6C-F855-4770-9A3A-5653D5542D37}" dt="2023-07-21T18:29:55.286" v="5823"/>
          <ac:spMkLst>
            <pc:docMk/>
            <pc:sldMk cId="906832458" sldId="264"/>
            <ac:spMk id="75" creationId="{252949F9-6113-A315-1C35-09AFC990BC8A}"/>
          </ac:spMkLst>
        </pc:spChg>
        <pc:spChg chg="mod">
          <ac:chgData name="Ryan Knobel" userId="dc86dbbb8969adbe" providerId="LiveId" clId="{90F2CC6C-F855-4770-9A3A-5653D5542D37}" dt="2023-07-21T18:29:55.286" v="5823"/>
          <ac:spMkLst>
            <pc:docMk/>
            <pc:sldMk cId="906832458" sldId="264"/>
            <ac:spMk id="77" creationId="{AFFF75AE-53EF-1FC9-1726-39368861E9B4}"/>
          </ac:spMkLst>
        </pc:spChg>
        <pc:spChg chg="mod">
          <ac:chgData name="Ryan Knobel" userId="dc86dbbb8969adbe" providerId="LiveId" clId="{90F2CC6C-F855-4770-9A3A-5653D5542D37}" dt="2023-07-21T18:29:55.286" v="5823"/>
          <ac:spMkLst>
            <pc:docMk/>
            <pc:sldMk cId="906832458" sldId="264"/>
            <ac:spMk id="78" creationId="{BBBB5218-EE74-9A0F-A2DB-38E9C5A55E49}"/>
          </ac:spMkLst>
        </pc:spChg>
        <pc:spChg chg="mod">
          <ac:chgData name="Ryan Knobel" userId="dc86dbbb8969adbe" providerId="LiveId" clId="{90F2CC6C-F855-4770-9A3A-5653D5542D37}" dt="2023-07-21T18:29:55.286" v="5823"/>
          <ac:spMkLst>
            <pc:docMk/>
            <pc:sldMk cId="906832458" sldId="264"/>
            <ac:spMk id="80" creationId="{6A78AAC7-50C8-1326-1065-C97E6D7C2DED}"/>
          </ac:spMkLst>
        </pc:spChg>
        <pc:spChg chg="mod">
          <ac:chgData name="Ryan Knobel" userId="dc86dbbb8969adbe" providerId="LiveId" clId="{90F2CC6C-F855-4770-9A3A-5653D5542D37}" dt="2023-07-21T18:29:55.286" v="5823"/>
          <ac:spMkLst>
            <pc:docMk/>
            <pc:sldMk cId="906832458" sldId="264"/>
            <ac:spMk id="81" creationId="{FB650501-A305-90AE-2A07-7F589A3CDF57}"/>
          </ac:spMkLst>
        </pc:spChg>
        <pc:spChg chg="mod">
          <ac:chgData name="Ryan Knobel" userId="dc86dbbb8969adbe" providerId="LiveId" clId="{90F2CC6C-F855-4770-9A3A-5653D5542D37}" dt="2023-07-21T18:29:55.286" v="5823"/>
          <ac:spMkLst>
            <pc:docMk/>
            <pc:sldMk cId="906832458" sldId="264"/>
            <ac:spMk id="82" creationId="{DEAFECE7-7571-CECD-BBDE-217B62F5B00B}"/>
          </ac:spMkLst>
        </pc:spChg>
        <pc:spChg chg="add del mod">
          <ac:chgData name="Ryan Knobel" userId="dc86dbbb8969adbe" providerId="LiveId" clId="{90F2CC6C-F855-4770-9A3A-5653D5542D37}" dt="2023-07-21T18:37:15.648" v="5891" actId="478"/>
          <ac:spMkLst>
            <pc:docMk/>
            <pc:sldMk cId="906832458" sldId="264"/>
            <ac:spMk id="83" creationId="{FC69E2B0-5AD5-5A1F-4A4E-08F2AF6B314B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86" creationId="{AB3F6EA5-6FC6-2E29-E896-26DE0D763A46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87" creationId="{DF1E47B1-F8FF-D920-B1F7-7130A4A3931D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89" creationId="{6065BAE2-7DC1-BE5D-5FD5-085C1741DDDD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90" creationId="{506A5A0C-07D1-9853-A8BF-FD7A4D9D0757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92" creationId="{1AB92B7A-4680-79F7-C034-DFF75D175FFE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93" creationId="{1690371A-B0E7-1DF7-6168-84A76DA1A17B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95" creationId="{14A1013F-6BDB-3715-CA40-82EC68B92980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96" creationId="{EE6D9B2E-AB5F-A357-E06D-F1D3AC4B5F8D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98" creationId="{3099A957-5CB8-1CF3-E265-9F917A526895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99" creationId="{61846874-5564-B71D-108F-C9F8E654E1D5}"/>
          </ac:spMkLst>
        </pc:spChg>
        <pc:spChg chg="add del mod">
          <ac:chgData name="Ryan Knobel" userId="dc86dbbb8969adbe" providerId="LiveId" clId="{90F2CC6C-F855-4770-9A3A-5653D5542D37}" dt="2023-07-21T18:34:44.176" v="5854" actId="478"/>
          <ac:spMkLst>
            <pc:docMk/>
            <pc:sldMk cId="906832458" sldId="264"/>
            <ac:spMk id="102" creationId="{EF42DA0F-DB36-4C53-2C5F-A48FDCBC2DAD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104" creationId="{9845604F-C74C-EA3F-B5D6-9E67141169E1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105" creationId="{2CD517FE-6C1E-967E-3136-3822B797954F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107" creationId="{131A2039-6037-BFA4-808D-693E17502CD5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108" creationId="{4ED0B73F-455D-08BE-9699-FF0E886263E6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110" creationId="{903DB223-3B78-0DD0-4B3F-D9D009AB4158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111" creationId="{9A1E3EE1-5A1F-2DDA-2E01-BCABD86660F4}"/>
          </ac:spMkLst>
        </pc:spChg>
        <pc:spChg chg="mod">
          <ac:chgData name="Ryan Knobel" userId="dc86dbbb8969adbe" providerId="LiveId" clId="{90F2CC6C-F855-4770-9A3A-5653D5542D37}" dt="2023-07-21T18:48:49.649" v="6087" actId="165"/>
          <ac:spMkLst>
            <pc:docMk/>
            <pc:sldMk cId="906832458" sldId="264"/>
            <ac:spMk id="113" creationId="{A728F8AD-7B7E-FE63-90ED-7A15162250C1}"/>
          </ac:spMkLst>
        </pc:spChg>
        <pc:spChg chg="mod">
          <ac:chgData name="Ryan Knobel" userId="dc86dbbb8969adbe" providerId="LiveId" clId="{90F2CC6C-F855-4770-9A3A-5653D5542D37}" dt="2023-07-21T18:48:49.649" v="6087" actId="165"/>
          <ac:spMkLst>
            <pc:docMk/>
            <pc:sldMk cId="906832458" sldId="264"/>
            <ac:spMk id="114" creationId="{777EF1C2-E27F-C022-E699-A356B74C95F3}"/>
          </ac:spMkLst>
        </pc:spChg>
        <pc:spChg chg="mod">
          <ac:chgData name="Ryan Knobel" userId="dc86dbbb8969adbe" providerId="LiveId" clId="{90F2CC6C-F855-4770-9A3A-5653D5542D37}" dt="2023-07-21T18:48:49.649" v="6087" actId="165"/>
          <ac:spMkLst>
            <pc:docMk/>
            <pc:sldMk cId="906832458" sldId="264"/>
            <ac:spMk id="116" creationId="{F245204B-F6F0-40E1-46AE-B12AC26FAA7E}"/>
          </ac:spMkLst>
        </pc:spChg>
        <pc:spChg chg="mod">
          <ac:chgData name="Ryan Knobel" userId="dc86dbbb8969adbe" providerId="LiveId" clId="{90F2CC6C-F855-4770-9A3A-5653D5542D37}" dt="2023-07-21T18:48:49.649" v="6087" actId="165"/>
          <ac:spMkLst>
            <pc:docMk/>
            <pc:sldMk cId="906832458" sldId="264"/>
            <ac:spMk id="117" creationId="{FA39509A-E45A-582A-07D4-4CD636BBE3A0}"/>
          </ac:spMkLst>
        </pc:spChg>
        <pc:spChg chg="mod">
          <ac:chgData name="Ryan Knobel" userId="dc86dbbb8969adbe" providerId="LiveId" clId="{90F2CC6C-F855-4770-9A3A-5653D5542D37}" dt="2023-07-21T18:49:18.281" v="6091" actId="207"/>
          <ac:spMkLst>
            <pc:docMk/>
            <pc:sldMk cId="906832458" sldId="264"/>
            <ac:spMk id="119" creationId="{2A838390-0501-0165-7E91-E1D6E45A70B8}"/>
          </ac:spMkLst>
        </pc:spChg>
        <pc:spChg chg="mod">
          <ac:chgData name="Ryan Knobel" userId="dc86dbbb8969adbe" providerId="LiveId" clId="{90F2CC6C-F855-4770-9A3A-5653D5542D37}" dt="2023-07-21T18:49:18.281" v="6091" actId="207"/>
          <ac:spMkLst>
            <pc:docMk/>
            <pc:sldMk cId="906832458" sldId="264"/>
            <ac:spMk id="120" creationId="{CD80EFAA-6DB0-D1C2-FFDC-00D1B615C356}"/>
          </ac:spMkLst>
        </pc:spChg>
        <pc:spChg chg="mod">
          <ac:chgData name="Ryan Knobel" userId="dc86dbbb8969adbe" providerId="LiveId" clId="{90F2CC6C-F855-4770-9A3A-5653D5542D37}" dt="2023-07-21T18:49:18.281" v="6091" actId="207"/>
          <ac:spMkLst>
            <pc:docMk/>
            <pc:sldMk cId="906832458" sldId="264"/>
            <ac:spMk id="121" creationId="{26348FDE-B7C4-3A1F-2AD8-9431ED391305}"/>
          </ac:spMkLst>
        </pc:spChg>
        <pc:spChg chg="mod">
          <ac:chgData name="Ryan Knobel" userId="dc86dbbb8969adbe" providerId="LiveId" clId="{90F2CC6C-F855-4770-9A3A-5653D5542D37}" dt="2023-07-21T18:49:18.281" v="6091" actId="207"/>
          <ac:spMkLst>
            <pc:docMk/>
            <pc:sldMk cId="906832458" sldId="264"/>
            <ac:spMk id="123" creationId="{3C07CA54-7D05-5EE0-F50A-28FDD61CAFE8}"/>
          </ac:spMkLst>
        </pc:spChg>
        <pc:spChg chg="mod">
          <ac:chgData name="Ryan Knobel" userId="dc86dbbb8969adbe" providerId="LiveId" clId="{90F2CC6C-F855-4770-9A3A-5653D5542D37}" dt="2023-07-21T18:49:18.281" v="6091" actId="207"/>
          <ac:spMkLst>
            <pc:docMk/>
            <pc:sldMk cId="906832458" sldId="264"/>
            <ac:spMk id="124" creationId="{E4E23A9D-5BB3-B5ED-57F9-47379AB3E0A8}"/>
          </ac:spMkLst>
        </pc:spChg>
        <pc:spChg chg="mod">
          <ac:chgData name="Ryan Knobel" userId="dc86dbbb8969adbe" providerId="LiveId" clId="{90F2CC6C-F855-4770-9A3A-5653D5542D37}" dt="2023-07-21T18:49:18.281" v="6091" actId="207"/>
          <ac:spMkLst>
            <pc:docMk/>
            <pc:sldMk cId="906832458" sldId="264"/>
            <ac:spMk id="125" creationId="{AFEAB669-2117-F58D-B035-0E42B07F7664}"/>
          </ac:spMkLst>
        </pc:spChg>
        <pc:spChg chg="mod">
          <ac:chgData name="Ryan Knobel" userId="dc86dbbb8969adbe" providerId="LiveId" clId="{90F2CC6C-F855-4770-9A3A-5653D5542D37}" dt="2023-07-21T18:49:18.281" v="6091" actId="207"/>
          <ac:spMkLst>
            <pc:docMk/>
            <pc:sldMk cId="906832458" sldId="264"/>
            <ac:spMk id="127" creationId="{484622B9-3E7B-CA67-ED7E-0D51E78EA565}"/>
          </ac:spMkLst>
        </pc:spChg>
        <pc:spChg chg="mod">
          <ac:chgData name="Ryan Knobel" userId="dc86dbbb8969adbe" providerId="LiveId" clId="{90F2CC6C-F855-4770-9A3A-5653D5542D37}" dt="2023-07-21T18:49:18.281" v="6091" actId="207"/>
          <ac:spMkLst>
            <pc:docMk/>
            <pc:sldMk cId="906832458" sldId="264"/>
            <ac:spMk id="128" creationId="{17890D12-9C30-2709-3B29-901548D6DDB3}"/>
          </ac:spMkLst>
        </pc:spChg>
        <pc:spChg chg="mod">
          <ac:chgData name="Ryan Knobel" userId="dc86dbbb8969adbe" providerId="LiveId" clId="{90F2CC6C-F855-4770-9A3A-5653D5542D37}" dt="2023-07-21T18:49:18.281" v="6091" actId="207"/>
          <ac:spMkLst>
            <pc:docMk/>
            <pc:sldMk cId="906832458" sldId="264"/>
            <ac:spMk id="129" creationId="{F07BDFD0-D85A-7DAD-859D-295BA85416D7}"/>
          </ac:spMkLst>
        </pc:spChg>
        <pc:spChg chg="mod">
          <ac:chgData name="Ryan Knobel" userId="dc86dbbb8969adbe" providerId="LiveId" clId="{90F2CC6C-F855-4770-9A3A-5653D5542D37}" dt="2023-07-21T18:36:13.195" v="5881"/>
          <ac:spMkLst>
            <pc:docMk/>
            <pc:sldMk cId="906832458" sldId="264"/>
            <ac:spMk id="131" creationId="{C4D08C0F-2254-7E89-1549-AC8EB3ABFFE7}"/>
          </ac:spMkLst>
        </pc:spChg>
        <pc:spChg chg="mod">
          <ac:chgData name="Ryan Knobel" userId="dc86dbbb8969adbe" providerId="LiveId" clId="{90F2CC6C-F855-4770-9A3A-5653D5542D37}" dt="2023-07-21T18:36:13.195" v="5881"/>
          <ac:spMkLst>
            <pc:docMk/>
            <pc:sldMk cId="906832458" sldId="264"/>
            <ac:spMk id="132" creationId="{A0AB4FAB-5ACA-8336-2EFF-ACBC770600D7}"/>
          </ac:spMkLst>
        </pc:spChg>
        <pc:spChg chg="mod">
          <ac:chgData name="Ryan Knobel" userId="dc86dbbb8969adbe" providerId="LiveId" clId="{90F2CC6C-F855-4770-9A3A-5653D5542D37}" dt="2023-07-21T18:36:13.195" v="5881"/>
          <ac:spMkLst>
            <pc:docMk/>
            <pc:sldMk cId="906832458" sldId="264"/>
            <ac:spMk id="133" creationId="{9ED086C0-93FF-CE39-FBC4-DC73E8F14890}"/>
          </ac:spMkLst>
        </pc:spChg>
        <pc:spChg chg="mod">
          <ac:chgData name="Ryan Knobel" userId="dc86dbbb8969adbe" providerId="LiveId" clId="{90F2CC6C-F855-4770-9A3A-5653D5542D37}" dt="2023-07-21T18:36:23.670" v="5883"/>
          <ac:spMkLst>
            <pc:docMk/>
            <pc:sldMk cId="906832458" sldId="264"/>
            <ac:spMk id="135" creationId="{2DABF19A-3CDB-29A3-0022-4A9A6C366F6A}"/>
          </ac:spMkLst>
        </pc:spChg>
        <pc:spChg chg="mod">
          <ac:chgData name="Ryan Knobel" userId="dc86dbbb8969adbe" providerId="LiveId" clId="{90F2CC6C-F855-4770-9A3A-5653D5542D37}" dt="2023-07-21T18:36:23.670" v="5883"/>
          <ac:spMkLst>
            <pc:docMk/>
            <pc:sldMk cId="906832458" sldId="264"/>
            <ac:spMk id="136" creationId="{15E90FA5-FDF8-A239-9E4D-EFB08DD00D96}"/>
          </ac:spMkLst>
        </pc:spChg>
        <pc:spChg chg="add del mod">
          <ac:chgData name="Ryan Knobel" userId="dc86dbbb8969adbe" providerId="LiveId" clId="{90F2CC6C-F855-4770-9A3A-5653D5542D37}" dt="2023-07-21T18:37:15.648" v="5891" actId="478"/>
          <ac:spMkLst>
            <pc:docMk/>
            <pc:sldMk cId="906832458" sldId="264"/>
            <ac:spMk id="137" creationId="{ADAD363A-F07E-55A2-3FAB-93CCE80DCACF}"/>
          </ac:spMkLst>
        </pc:spChg>
        <pc:spChg chg="mod">
          <ac:chgData name="Ryan Knobel" userId="dc86dbbb8969adbe" providerId="LiveId" clId="{90F2CC6C-F855-4770-9A3A-5653D5542D37}" dt="2023-07-21T18:36:51.256" v="5887"/>
          <ac:spMkLst>
            <pc:docMk/>
            <pc:sldMk cId="906832458" sldId="264"/>
            <ac:spMk id="139" creationId="{B9DCC493-FC88-9F07-3360-10C3C4736D03}"/>
          </ac:spMkLst>
        </pc:spChg>
        <pc:spChg chg="mod">
          <ac:chgData name="Ryan Knobel" userId="dc86dbbb8969adbe" providerId="LiveId" clId="{90F2CC6C-F855-4770-9A3A-5653D5542D37}" dt="2023-07-21T18:36:51.256" v="5887"/>
          <ac:spMkLst>
            <pc:docMk/>
            <pc:sldMk cId="906832458" sldId="264"/>
            <ac:spMk id="140" creationId="{2B8A7FEB-7E2B-20E8-81F6-3122D5ED8CF6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142" creationId="{451F09F6-657E-39DD-84B1-6A1B282BC990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143" creationId="{A3E409F7-99B6-492A-4867-0ECA37CA1BED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144" creationId="{52C4F743-B9C0-92B3-92C7-A3C6693BED4A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146" creationId="{B8967A2E-D5E0-7F62-5B35-5705193B3365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147" creationId="{1726C4B9-EA92-4310-02BF-067AC7764B12}"/>
          </ac:spMkLst>
        </pc:spChg>
        <pc:spChg chg="add mod topLvl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148" creationId="{2D6B7ADB-1C42-CC44-D778-CBA5CF955363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150" creationId="{3F4D5C2E-59FE-F842-1E81-30F91F1099ED}"/>
          </ac:spMkLst>
        </pc:spChg>
        <pc:spChg chg="mod">
          <ac:chgData name="Ryan Knobel" userId="dc86dbbb8969adbe" providerId="LiveId" clId="{90F2CC6C-F855-4770-9A3A-5653D5542D37}" dt="2023-07-24T19:47:55.813" v="9418" actId="165"/>
          <ac:spMkLst>
            <pc:docMk/>
            <pc:sldMk cId="906832458" sldId="264"/>
            <ac:spMk id="151" creationId="{FB46CD40-C907-9578-EC29-5C125EFCEC1A}"/>
          </ac:spMkLst>
        </pc:spChg>
        <pc:spChg chg="mod">
          <ac:chgData name="Ryan Knobel" userId="dc86dbbb8969adbe" providerId="LiveId" clId="{90F2CC6C-F855-4770-9A3A-5653D5542D37}" dt="2023-07-21T18:49:01.219" v="6089" actId="207"/>
          <ac:spMkLst>
            <pc:docMk/>
            <pc:sldMk cId="906832458" sldId="264"/>
            <ac:spMk id="153" creationId="{847DD88C-8B36-A1FB-D463-6674C3BF2CE8}"/>
          </ac:spMkLst>
        </pc:spChg>
        <pc:spChg chg="mod">
          <ac:chgData name="Ryan Knobel" userId="dc86dbbb8969adbe" providerId="LiveId" clId="{90F2CC6C-F855-4770-9A3A-5653D5542D37}" dt="2023-07-21T18:49:01.219" v="6089" actId="207"/>
          <ac:spMkLst>
            <pc:docMk/>
            <pc:sldMk cId="906832458" sldId="264"/>
            <ac:spMk id="154" creationId="{009DB52C-C0F8-3E29-B035-63B5F7713E67}"/>
          </ac:spMkLst>
        </pc:spChg>
        <pc:spChg chg="mod">
          <ac:chgData name="Ryan Knobel" userId="dc86dbbb8969adbe" providerId="LiveId" clId="{90F2CC6C-F855-4770-9A3A-5653D5542D37}" dt="2023-07-21T18:49:01.219" v="6089" actId="207"/>
          <ac:spMkLst>
            <pc:docMk/>
            <pc:sldMk cId="906832458" sldId="264"/>
            <ac:spMk id="156" creationId="{E5D6614C-7215-B070-DEB3-0EF65530C60A}"/>
          </ac:spMkLst>
        </pc:spChg>
        <pc:spChg chg="mod">
          <ac:chgData name="Ryan Knobel" userId="dc86dbbb8969adbe" providerId="LiveId" clId="{90F2CC6C-F855-4770-9A3A-5653D5542D37}" dt="2023-07-21T18:49:01.219" v="6089" actId="207"/>
          <ac:spMkLst>
            <pc:docMk/>
            <pc:sldMk cId="906832458" sldId="264"/>
            <ac:spMk id="157" creationId="{8BC83452-8CC4-97C5-837F-09689B6C7924}"/>
          </ac:spMkLst>
        </pc:spChg>
        <pc:spChg chg="mod">
          <ac:chgData name="Ryan Knobel" userId="dc86dbbb8969adbe" providerId="LiveId" clId="{90F2CC6C-F855-4770-9A3A-5653D5542D37}" dt="2023-07-21T18:49:18.281" v="6091" actId="207"/>
          <ac:spMkLst>
            <pc:docMk/>
            <pc:sldMk cId="906832458" sldId="264"/>
            <ac:spMk id="159" creationId="{61D68D1C-5666-A06A-BB3C-EB8496A7C09C}"/>
          </ac:spMkLst>
        </pc:spChg>
        <pc:spChg chg="mod">
          <ac:chgData name="Ryan Knobel" userId="dc86dbbb8969adbe" providerId="LiveId" clId="{90F2CC6C-F855-4770-9A3A-5653D5542D37}" dt="2023-07-21T18:49:18.281" v="6091" actId="207"/>
          <ac:spMkLst>
            <pc:docMk/>
            <pc:sldMk cId="906832458" sldId="264"/>
            <ac:spMk id="160" creationId="{7867C2E0-2D92-F20C-0FE5-23FEDD4C1795}"/>
          </ac:spMkLst>
        </pc:spChg>
        <pc:spChg chg="mod">
          <ac:chgData name="Ryan Knobel" userId="dc86dbbb8969adbe" providerId="LiveId" clId="{90F2CC6C-F855-4770-9A3A-5653D5542D37}" dt="2023-07-21T18:49:18.281" v="6091" actId="207"/>
          <ac:spMkLst>
            <pc:docMk/>
            <pc:sldMk cId="906832458" sldId="264"/>
            <ac:spMk id="161" creationId="{5BE2E58D-616A-0FD4-4C78-64A12A9CE39B}"/>
          </ac:spMkLst>
        </pc:spChg>
        <pc:spChg chg="add mod topLvl">
          <ac:chgData name="Ryan Knobel" userId="dc86dbbb8969adbe" providerId="LiveId" clId="{90F2CC6C-F855-4770-9A3A-5653D5542D37}" dt="2023-07-24T19:55:57.143" v="9632" actId="403"/>
          <ac:spMkLst>
            <pc:docMk/>
            <pc:sldMk cId="906832458" sldId="264"/>
            <ac:spMk id="164" creationId="{C906C9BA-3990-3686-0BC9-95072D97CB5D}"/>
          </ac:spMkLst>
        </pc:spChg>
        <pc:spChg chg="add mod">
          <ac:chgData name="Ryan Knobel" userId="dc86dbbb8969adbe" providerId="LiveId" clId="{90F2CC6C-F855-4770-9A3A-5653D5542D37}" dt="2023-07-24T19:56:02.316" v="9634" actId="403"/>
          <ac:spMkLst>
            <pc:docMk/>
            <pc:sldMk cId="906832458" sldId="264"/>
            <ac:spMk id="167" creationId="{9553D64D-8FC7-872B-186A-F9D6206B5140}"/>
          </ac:spMkLst>
        </pc:spChg>
        <pc:spChg chg="add del mod">
          <ac:chgData name="Ryan Knobel" userId="dc86dbbb8969adbe" providerId="LiveId" clId="{90F2CC6C-F855-4770-9A3A-5653D5542D37}" dt="2023-07-24T19:55:11.599" v="9492" actId="478"/>
          <ac:spMkLst>
            <pc:docMk/>
            <pc:sldMk cId="906832458" sldId="264"/>
            <ac:spMk id="170" creationId="{30E69341-20D7-C75D-D61A-7D56321E6566}"/>
          </ac:spMkLst>
        </pc:spChg>
        <pc:spChg chg="add del mod">
          <ac:chgData name="Ryan Knobel" userId="dc86dbbb8969adbe" providerId="LiveId" clId="{90F2CC6C-F855-4770-9A3A-5653D5542D37}" dt="2023-07-24T19:55:33.205" v="9505" actId="478"/>
          <ac:spMkLst>
            <pc:docMk/>
            <pc:sldMk cId="906832458" sldId="264"/>
            <ac:spMk id="171" creationId="{3ECC4566-6C7A-E9A5-E1B3-6103330B633F}"/>
          </ac:spMkLst>
        </pc:spChg>
        <pc:grpChg chg="del mod">
          <ac:chgData name="Ryan Knobel" userId="dc86dbbb8969adbe" providerId="LiveId" clId="{90F2CC6C-F855-4770-9A3A-5653D5542D37}" dt="2023-07-24T19:47:55.813" v="9418" actId="165"/>
          <ac:grpSpMkLst>
            <pc:docMk/>
            <pc:sldMk cId="906832458" sldId="264"/>
            <ac:grpSpMk id="3" creationId="{C8AEAE08-6525-F050-41DE-28B3775F5127}"/>
          </ac:grpSpMkLst>
        </pc:grpChg>
        <pc:grpChg chg="mod">
          <ac:chgData name="Ryan Knobel" userId="dc86dbbb8969adbe" providerId="LiveId" clId="{90F2CC6C-F855-4770-9A3A-5653D5542D37}" dt="2023-07-24T17:17:33.853" v="7696" actId="14100"/>
          <ac:grpSpMkLst>
            <pc:docMk/>
            <pc:sldMk cId="906832458" sldId="264"/>
            <ac:grpSpMk id="4" creationId="{D6658D8A-5C72-4BF8-A87A-B940A6F09A38}"/>
          </ac:grpSpMkLst>
        </pc:grpChg>
        <pc:grpChg chg="mod">
          <ac:chgData name="Ryan Knobel" userId="dc86dbbb8969adbe" providerId="LiveId" clId="{90F2CC6C-F855-4770-9A3A-5653D5542D37}" dt="2023-07-24T17:17:33.853" v="7696" actId="14100"/>
          <ac:grpSpMkLst>
            <pc:docMk/>
            <pc:sldMk cId="906832458" sldId="264"/>
            <ac:grpSpMk id="5" creationId="{392E9AF6-6A77-2CA2-B1F3-7C933A3802BC}"/>
          </ac:grpSpMkLst>
        </pc:grpChg>
        <pc:grpChg chg="del mod">
          <ac:chgData name="Ryan Knobel" userId="dc86dbbb8969adbe" providerId="LiveId" clId="{90F2CC6C-F855-4770-9A3A-5653D5542D37}" dt="2023-07-21T18:25:48.971" v="5776" actId="165"/>
          <ac:grpSpMkLst>
            <pc:docMk/>
            <pc:sldMk cId="906832458" sldId="264"/>
            <ac:grpSpMk id="27" creationId="{19238DCF-D2FD-6F46-7FCA-7825272D6A26}"/>
          </ac:grpSpMkLst>
        </pc:grpChg>
        <pc:grpChg chg="add del mod">
          <ac:chgData name="Ryan Knobel" userId="dc86dbbb8969adbe" providerId="LiveId" clId="{90F2CC6C-F855-4770-9A3A-5653D5542D37}" dt="2023-07-21T18:49:32.215" v="6092" actId="478"/>
          <ac:grpSpMkLst>
            <pc:docMk/>
            <pc:sldMk cId="906832458" sldId="264"/>
            <ac:grpSpMk id="39" creationId="{F86CF5FF-5E6D-9399-3281-C58321817CD7}"/>
          </ac:grpSpMkLst>
        </pc:grpChg>
        <pc:grpChg chg="add mod topLvl">
          <ac:chgData name="Ryan Knobel" userId="dc86dbbb8969adbe" providerId="LiveId" clId="{90F2CC6C-F855-4770-9A3A-5653D5542D37}" dt="2023-07-24T19:48:05.543" v="9419" actId="1076"/>
          <ac:grpSpMkLst>
            <pc:docMk/>
            <pc:sldMk cId="906832458" sldId="264"/>
            <ac:grpSpMk id="40" creationId="{60D25D92-C58B-CAA3-7868-741A0D60D7C6}"/>
          </ac:grpSpMkLst>
        </pc:grpChg>
        <pc:grpChg chg="add mod">
          <ac:chgData name="Ryan Knobel" userId="dc86dbbb8969adbe" providerId="LiveId" clId="{90F2CC6C-F855-4770-9A3A-5653D5542D37}" dt="2023-07-21T18:26:47.256" v="5790" actId="164"/>
          <ac:grpSpMkLst>
            <pc:docMk/>
            <pc:sldMk cId="906832458" sldId="264"/>
            <ac:grpSpMk id="43" creationId="{C795F84D-7269-CEB2-0516-325478FEE171}"/>
          </ac:grpSpMkLst>
        </pc:grpChg>
        <pc:grpChg chg="add mod topLvl">
          <ac:chgData name="Ryan Knobel" userId="dc86dbbb8969adbe" providerId="LiveId" clId="{90F2CC6C-F855-4770-9A3A-5653D5542D37}" dt="2023-07-24T19:48:05.543" v="9419" actId="1076"/>
          <ac:grpSpMkLst>
            <pc:docMk/>
            <pc:sldMk cId="906832458" sldId="264"/>
            <ac:grpSpMk id="44" creationId="{188F9805-CA9A-3895-1784-DBC4713DCB48}"/>
          </ac:grpSpMkLst>
        </pc:grpChg>
        <pc:grpChg chg="add mod topLvl">
          <ac:chgData name="Ryan Knobel" userId="dc86dbbb8969adbe" providerId="LiveId" clId="{90F2CC6C-F855-4770-9A3A-5653D5542D37}" dt="2023-07-24T19:48:05.543" v="9419" actId="1076"/>
          <ac:grpSpMkLst>
            <pc:docMk/>
            <pc:sldMk cId="906832458" sldId="264"/>
            <ac:grpSpMk id="45" creationId="{82C86006-3027-F838-918F-F04E3E8B7D24}"/>
          </ac:grpSpMkLst>
        </pc:grpChg>
        <pc:grpChg chg="add mod topLvl">
          <ac:chgData name="Ryan Knobel" userId="dc86dbbb8969adbe" providerId="LiveId" clId="{90F2CC6C-F855-4770-9A3A-5653D5542D37}" dt="2023-07-24T19:48:05.543" v="9419" actId="1076"/>
          <ac:grpSpMkLst>
            <pc:docMk/>
            <pc:sldMk cId="906832458" sldId="264"/>
            <ac:grpSpMk id="46" creationId="{95D28138-9EA4-0DF5-0D6C-0D9E702D2386}"/>
          </ac:grpSpMkLst>
        </pc:grpChg>
        <pc:grpChg chg="add del mod">
          <ac:chgData name="Ryan Knobel" userId="dc86dbbb8969adbe" providerId="LiveId" clId="{90F2CC6C-F855-4770-9A3A-5653D5542D37}" dt="2023-07-21T18:49:32.215" v="6092" actId="478"/>
          <ac:grpSpMkLst>
            <pc:docMk/>
            <pc:sldMk cId="906832458" sldId="264"/>
            <ac:grpSpMk id="47" creationId="{58A81C6E-994F-80B2-9BCB-A64D41656DBB}"/>
          </ac:grpSpMkLst>
        </pc:grpChg>
        <pc:grpChg chg="add del mod">
          <ac:chgData name="Ryan Knobel" userId="dc86dbbb8969adbe" providerId="LiveId" clId="{90F2CC6C-F855-4770-9A3A-5653D5542D37}" dt="2023-07-21T18:49:32.215" v="6092" actId="478"/>
          <ac:grpSpMkLst>
            <pc:docMk/>
            <pc:sldMk cId="906832458" sldId="264"/>
            <ac:grpSpMk id="50" creationId="{0367A8F7-0391-769D-75A9-B8C4F03B99CD}"/>
          </ac:grpSpMkLst>
        </pc:grpChg>
        <pc:grpChg chg="add del mod">
          <ac:chgData name="Ryan Knobel" userId="dc86dbbb8969adbe" providerId="LiveId" clId="{90F2CC6C-F855-4770-9A3A-5653D5542D37}" dt="2023-07-21T18:49:32.215" v="6092" actId="478"/>
          <ac:grpSpMkLst>
            <pc:docMk/>
            <pc:sldMk cId="906832458" sldId="264"/>
            <ac:grpSpMk id="54" creationId="{2552EEA4-5668-3C8F-75BA-19A603C85A1A}"/>
          </ac:grpSpMkLst>
        </pc:grpChg>
        <pc:grpChg chg="add del mod topLvl">
          <ac:chgData name="Ryan Knobel" userId="dc86dbbb8969adbe" providerId="LiveId" clId="{90F2CC6C-F855-4770-9A3A-5653D5542D37}" dt="2023-07-21T18:47:38.974" v="6077" actId="165"/>
          <ac:grpSpMkLst>
            <pc:docMk/>
            <pc:sldMk cId="906832458" sldId="264"/>
            <ac:grpSpMk id="57" creationId="{A8C5F949-56EE-9FFD-4470-C03902737A1E}"/>
          </ac:grpSpMkLst>
        </pc:grpChg>
        <pc:grpChg chg="add del mod">
          <ac:chgData name="Ryan Knobel" userId="dc86dbbb8969adbe" providerId="LiveId" clId="{90F2CC6C-F855-4770-9A3A-5653D5542D37}" dt="2023-07-21T18:29:13.351" v="5814" actId="165"/>
          <ac:grpSpMkLst>
            <pc:docMk/>
            <pc:sldMk cId="906832458" sldId="264"/>
            <ac:grpSpMk id="58" creationId="{05FCC0BE-ED01-282C-2A4F-CCB9704AF051}"/>
          </ac:grpSpMkLst>
        </pc:grpChg>
        <pc:grpChg chg="mod topLvl">
          <ac:chgData name="Ryan Knobel" userId="dc86dbbb8969adbe" providerId="LiveId" clId="{90F2CC6C-F855-4770-9A3A-5653D5542D37}" dt="2023-07-24T19:47:55.813" v="9418" actId="165"/>
          <ac:grpSpMkLst>
            <pc:docMk/>
            <pc:sldMk cId="906832458" sldId="264"/>
            <ac:grpSpMk id="59" creationId="{799A7EC3-71B4-FF04-49C2-A3E5507EA9C2}"/>
          </ac:grpSpMkLst>
        </pc:grpChg>
        <pc:grpChg chg="del mod topLvl">
          <ac:chgData name="Ryan Knobel" userId="dc86dbbb8969adbe" providerId="LiveId" clId="{90F2CC6C-F855-4770-9A3A-5653D5542D37}" dt="2023-07-21T18:29:24.434" v="5816" actId="478"/>
          <ac:grpSpMkLst>
            <pc:docMk/>
            <pc:sldMk cId="906832458" sldId="264"/>
            <ac:grpSpMk id="60" creationId="{9612E14F-CBF8-08DE-A39C-D2ACD99A7FBA}"/>
          </ac:grpSpMkLst>
        </pc:grpChg>
        <pc:grpChg chg="mod topLvl">
          <ac:chgData name="Ryan Knobel" userId="dc86dbbb8969adbe" providerId="LiveId" clId="{90F2CC6C-F855-4770-9A3A-5653D5542D37}" dt="2023-07-24T19:47:55.813" v="9418" actId="165"/>
          <ac:grpSpMkLst>
            <pc:docMk/>
            <pc:sldMk cId="906832458" sldId="264"/>
            <ac:grpSpMk id="61" creationId="{EFD5E6CF-720E-EC85-A739-9D346745E122}"/>
          </ac:grpSpMkLst>
        </pc:grpChg>
        <pc:grpChg chg="mod topLvl">
          <ac:chgData name="Ryan Knobel" userId="dc86dbbb8969adbe" providerId="LiveId" clId="{90F2CC6C-F855-4770-9A3A-5653D5542D37}" dt="2023-07-24T19:47:55.813" v="9418" actId="165"/>
          <ac:grpSpMkLst>
            <pc:docMk/>
            <pc:sldMk cId="906832458" sldId="264"/>
            <ac:grpSpMk id="62" creationId="{56B97B61-1EB6-50C4-2894-6CEC95BA49B3}"/>
          </ac:grpSpMkLst>
        </pc:grpChg>
        <pc:grpChg chg="add del mod">
          <ac:chgData name="Ryan Knobel" userId="dc86dbbb8969adbe" providerId="LiveId" clId="{90F2CC6C-F855-4770-9A3A-5653D5542D37}" dt="2023-07-21T18:37:15.648" v="5891" actId="478"/>
          <ac:grpSpMkLst>
            <pc:docMk/>
            <pc:sldMk cId="906832458" sldId="264"/>
            <ac:grpSpMk id="73" creationId="{16F487CB-9612-1E3B-CB71-2C464FDA4BE1}"/>
          </ac:grpSpMkLst>
        </pc:grpChg>
        <pc:grpChg chg="add del mod">
          <ac:chgData name="Ryan Knobel" userId="dc86dbbb8969adbe" providerId="LiveId" clId="{90F2CC6C-F855-4770-9A3A-5653D5542D37}" dt="2023-07-21T18:37:15.648" v="5891" actId="478"/>
          <ac:grpSpMkLst>
            <pc:docMk/>
            <pc:sldMk cId="906832458" sldId="264"/>
            <ac:grpSpMk id="76" creationId="{136B676B-3422-5CDE-9547-3B2C6172F9F3}"/>
          </ac:grpSpMkLst>
        </pc:grpChg>
        <pc:grpChg chg="add del mod">
          <ac:chgData name="Ryan Knobel" userId="dc86dbbb8969adbe" providerId="LiveId" clId="{90F2CC6C-F855-4770-9A3A-5653D5542D37}" dt="2023-07-21T18:37:15.648" v="5891" actId="478"/>
          <ac:grpSpMkLst>
            <pc:docMk/>
            <pc:sldMk cId="906832458" sldId="264"/>
            <ac:grpSpMk id="79" creationId="{125C0725-04ED-AEB7-859D-BB208D2F31F8}"/>
          </ac:grpSpMkLst>
        </pc:grpChg>
        <pc:grpChg chg="add del mod topLvl">
          <ac:chgData name="Ryan Knobel" userId="dc86dbbb8969adbe" providerId="LiveId" clId="{90F2CC6C-F855-4770-9A3A-5653D5542D37}" dt="2023-07-21T18:47:43.617" v="6078" actId="165"/>
          <ac:grpSpMkLst>
            <pc:docMk/>
            <pc:sldMk cId="906832458" sldId="264"/>
            <ac:grpSpMk id="84" creationId="{D73EBDF2-F54D-8A9A-5FC3-5C4420B881D3}"/>
          </ac:grpSpMkLst>
        </pc:grpChg>
        <pc:grpChg chg="add mod topLvl">
          <ac:chgData name="Ryan Knobel" userId="dc86dbbb8969adbe" providerId="LiveId" clId="{90F2CC6C-F855-4770-9A3A-5653D5542D37}" dt="2023-07-24T19:47:55.813" v="9418" actId="165"/>
          <ac:grpSpMkLst>
            <pc:docMk/>
            <pc:sldMk cId="906832458" sldId="264"/>
            <ac:grpSpMk id="85" creationId="{5CF9C561-FF7C-C3E6-81E6-B68705ED816C}"/>
          </ac:grpSpMkLst>
        </pc:grpChg>
        <pc:grpChg chg="add mod topLvl">
          <ac:chgData name="Ryan Knobel" userId="dc86dbbb8969adbe" providerId="LiveId" clId="{90F2CC6C-F855-4770-9A3A-5653D5542D37}" dt="2023-07-24T19:47:55.813" v="9418" actId="165"/>
          <ac:grpSpMkLst>
            <pc:docMk/>
            <pc:sldMk cId="906832458" sldId="264"/>
            <ac:grpSpMk id="88" creationId="{A9E31B58-5385-24DB-82E9-2F9161E33A62}"/>
          </ac:grpSpMkLst>
        </pc:grpChg>
        <pc:grpChg chg="add mod topLvl">
          <ac:chgData name="Ryan Knobel" userId="dc86dbbb8969adbe" providerId="LiveId" clId="{90F2CC6C-F855-4770-9A3A-5653D5542D37}" dt="2023-07-24T19:47:55.813" v="9418" actId="165"/>
          <ac:grpSpMkLst>
            <pc:docMk/>
            <pc:sldMk cId="906832458" sldId="264"/>
            <ac:grpSpMk id="91" creationId="{36852149-49C5-7656-56B4-55CB1BA725B3}"/>
          </ac:grpSpMkLst>
        </pc:grpChg>
        <pc:grpChg chg="add mod topLvl">
          <ac:chgData name="Ryan Knobel" userId="dc86dbbb8969adbe" providerId="LiveId" clId="{90F2CC6C-F855-4770-9A3A-5653D5542D37}" dt="2023-07-24T19:47:55.813" v="9418" actId="165"/>
          <ac:grpSpMkLst>
            <pc:docMk/>
            <pc:sldMk cId="906832458" sldId="264"/>
            <ac:grpSpMk id="94" creationId="{829EE137-66E2-2C3E-75A1-74BE21148F5F}"/>
          </ac:grpSpMkLst>
        </pc:grpChg>
        <pc:grpChg chg="add mod topLvl">
          <ac:chgData name="Ryan Knobel" userId="dc86dbbb8969adbe" providerId="LiveId" clId="{90F2CC6C-F855-4770-9A3A-5653D5542D37}" dt="2023-07-24T19:47:55.813" v="9418" actId="165"/>
          <ac:grpSpMkLst>
            <pc:docMk/>
            <pc:sldMk cId="906832458" sldId="264"/>
            <ac:grpSpMk id="97" creationId="{354FEBBF-FCF6-7D89-293C-894329689B8F}"/>
          </ac:grpSpMkLst>
        </pc:grpChg>
        <pc:grpChg chg="add mod topLvl">
          <ac:chgData name="Ryan Knobel" userId="dc86dbbb8969adbe" providerId="LiveId" clId="{90F2CC6C-F855-4770-9A3A-5653D5542D37}" dt="2023-07-24T19:47:55.813" v="9418" actId="165"/>
          <ac:grpSpMkLst>
            <pc:docMk/>
            <pc:sldMk cId="906832458" sldId="264"/>
            <ac:grpSpMk id="103" creationId="{6310EF59-074E-A8D4-D236-0BE464F77EA0}"/>
          </ac:grpSpMkLst>
        </pc:grpChg>
        <pc:grpChg chg="add mod topLvl">
          <ac:chgData name="Ryan Knobel" userId="dc86dbbb8969adbe" providerId="LiveId" clId="{90F2CC6C-F855-4770-9A3A-5653D5542D37}" dt="2023-07-24T19:47:55.813" v="9418" actId="165"/>
          <ac:grpSpMkLst>
            <pc:docMk/>
            <pc:sldMk cId="906832458" sldId="264"/>
            <ac:grpSpMk id="106" creationId="{00436ED9-2101-8642-9590-BB2249A6448D}"/>
          </ac:grpSpMkLst>
        </pc:grpChg>
        <pc:grpChg chg="add mod topLvl">
          <ac:chgData name="Ryan Knobel" userId="dc86dbbb8969adbe" providerId="LiveId" clId="{90F2CC6C-F855-4770-9A3A-5653D5542D37}" dt="2023-07-24T19:47:55.813" v="9418" actId="165"/>
          <ac:grpSpMkLst>
            <pc:docMk/>
            <pc:sldMk cId="906832458" sldId="264"/>
            <ac:grpSpMk id="109" creationId="{031BAAAE-593B-FDCA-2BF0-C079DE9F3E10}"/>
          </ac:grpSpMkLst>
        </pc:grpChg>
        <pc:grpChg chg="add mod topLvl">
          <ac:chgData name="Ryan Knobel" userId="dc86dbbb8969adbe" providerId="LiveId" clId="{90F2CC6C-F855-4770-9A3A-5653D5542D37}" dt="2023-07-21T18:48:49.649" v="6087" actId="165"/>
          <ac:grpSpMkLst>
            <pc:docMk/>
            <pc:sldMk cId="906832458" sldId="264"/>
            <ac:grpSpMk id="112" creationId="{85BDE530-3759-211F-6117-0EC4C50AD500}"/>
          </ac:grpSpMkLst>
        </pc:grpChg>
        <pc:grpChg chg="add mod topLvl">
          <ac:chgData name="Ryan Knobel" userId="dc86dbbb8969adbe" providerId="LiveId" clId="{90F2CC6C-F855-4770-9A3A-5653D5542D37}" dt="2023-07-21T18:48:49.649" v="6087" actId="165"/>
          <ac:grpSpMkLst>
            <pc:docMk/>
            <pc:sldMk cId="906832458" sldId="264"/>
            <ac:grpSpMk id="115" creationId="{A6675327-A2A8-DE2A-AE83-5699668A1E6B}"/>
          </ac:grpSpMkLst>
        </pc:grpChg>
        <pc:grpChg chg="add mod topLvl">
          <ac:chgData name="Ryan Knobel" userId="dc86dbbb8969adbe" providerId="LiveId" clId="{90F2CC6C-F855-4770-9A3A-5653D5542D37}" dt="2023-07-21T18:49:18.281" v="6091" actId="207"/>
          <ac:grpSpMkLst>
            <pc:docMk/>
            <pc:sldMk cId="906832458" sldId="264"/>
            <ac:grpSpMk id="118" creationId="{5B1E21B6-1557-61A0-D65F-957750A88F63}"/>
          </ac:grpSpMkLst>
        </pc:grpChg>
        <pc:grpChg chg="add mod topLvl">
          <ac:chgData name="Ryan Knobel" userId="dc86dbbb8969adbe" providerId="LiveId" clId="{90F2CC6C-F855-4770-9A3A-5653D5542D37}" dt="2023-07-21T18:49:18.281" v="6091" actId="207"/>
          <ac:grpSpMkLst>
            <pc:docMk/>
            <pc:sldMk cId="906832458" sldId="264"/>
            <ac:grpSpMk id="122" creationId="{DC888A77-514E-CFD9-E90C-4AEB5D631880}"/>
          </ac:grpSpMkLst>
        </pc:grpChg>
        <pc:grpChg chg="add mod topLvl">
          <ac:chgData name="Ryan Knobel" userId="dc86dbbb8969adbe" providerId="LiveId" clId="{90F2CC6C-F855-4770-9A3A-5653D5542D37}" dt="2023-07-21T18:49:18.281" v="6091" actId="207"/>
          <ac:grpSpMkLst>
            <pc:docMk/>
            <pc:sldMk cId="906832458" sldId="264"/>
            <ac:grpSpMk id="126" creationId="{853ADF04-1420-ED34-D859-BBB3D5368B7A}"/>
          </ac:grpSpMkLst>
        </pc:grpChg>
        <pc:grpChg chg="add del mod">
          <ac:chgData name="Ryan Knobel" userId="dc86dbbb8969adbe" providerId="LiveId" clId="{90F2CC6C-F855-4770-9A3A-5653D5542D37}" dt="2023-07-21T18:37:15.648" v="5891" actId="478"/>
          <ac:grpSpMkLst>
            <pc:docMk/>
            <pc:sldMk cId="906832458" sldId="264"/>
            <ac:grpSpMk id="130" creationId="{0DB1CCEB-803E-27EC-EBE9-C1EB29BEA4F9}"/>
          </ac:grpSpMkLst>
        </pc:grpChg>
        <pc:grpChg chg="add del mod">
          <ac:chgData name="Ryan Knobel" userId="dc86dbbb8969adbe" providerId="LiveId" clId="{90F2CC6C-F855-4770-9A3A-5653D5542D37}" dt="2023-07-21T18:37:15.648" v="5891" actId="478"/>
          <ac:grpSpMkLst>
            <pc:docMk/>
            <pc:sldMk cId="906832458" sldId="264"/>
            <ac:grpSpMk id="134" creationId="{09DBF627-06FE-6060-8E42-BC4F48E9DCDC}"/>
          </ac:grpSpMkLst>
        </pc:grpChg>
        <pc:grpChg chg="add del mod">
          <ac:chgData name="Ryan Knobel" userId="dc86dbbb8969adbe" providerId="LiveId" clId="{90F2CC6C-F855-4770-9A3A-5653D5542D37}" dt="2023-07-21T18:37:15.648" v="5891" actId="478"/>
          <ac:grpSpMkLst>
            <pc:docMk/>
            <pc:sldMk cId="906832458" sldId="264"/>
            <ac:grpSpMk id="138" creationId="{45806F9A-D981-815D-3EFF-490EDFA0A535}"/>
          </ac:grpSpMkLst>
        </pc:grpChg>
        <pc:grpChg chg="add mod topLvl">
          <ac:chgData name="Ryan Knobel" userId="dc86dbbb8969adbe" providerId="LiveId" clId="{90F2CC6C-F855-4770-9A3A-5653D5542D37}" dt="2023-07-24T19:47:55.813" v="9418" actId="165"/>
          <ac:grpSpMkLst>
            <pc:docMk/>
            <pc:sldMk cId="906832458" sldId="264"/>
            <ac:grpSpMk id="141" creationId="{AA97C4F9-FD89-938C-1413-D187BE034697}"/>
          </ac:grpSpMkLst>
        </pc:grpChg>
        <pc:grpChg chg="add mod topLvl">
          <ac:chgData name="Ryan Knobel" userId="dc86dbbb8969adbe" providerId="LiveId" clId="{90F2CC6C-F855-4770-9A3A-5653D5542D37}" dt="2023-07-24T19:47:55.813" v="9418" actId="165"/>
          <ac:grpSpMkLst>
            <pc:docMk/>
            <pc:sldMk cId="906832458" sldId="264"/>
            <ac:grpSpMk id="145" creationId="{A3EA8449-7E12-F5FE-5EEC-1A433BD12CD6}"/>
          </ac:grpSpMkLst>
        </pc:grpChg>
        <pc:grpChg chg="add mod topLvl">
          <ac:chgData name="Ryan Knobel" userId="dc86dbbb8969adbe" providerId="LiveId" clId="{90F2CC6C-F855-4770-9A3A-5653D5542D37}" dt="2023-07-24T19:47:55.813" v="9418" actId="165"/>
          <ac:grpSpMkLst>
            <pc:docMk/>
            <pc:sldMk cId="906832458" sldId="264"/>
            <ac:grpSpMk id="149" creationId="{7D080B4A-A76B-5304-D36B-2BD4849FD962}"/>
          </ac:grpSpMkLst>
        </pc:grpChg>
        <pc:grpChg chg="add mod topLvl">
          <ac:chgData name="Ryan Knobel" userId="dc86dbbb8969adbe" providerId="LiveId" clId="{90F2CC6C-F855-4770-9A3A-5653D5542D37}" dt="2023-07-21T18:49:01.219" v="6089" actId="207"/>
          <ac:grpSpMkLst>
            <pc:docMk/>
            <pc:sldMk cId="906832458" sldId="264"/>
            <ac:grpSpMk id="152" creationId="{827BAE21-660C-7D6B-38CB-3C3D3D6755FD}"/>
          </ac:grpSpMkLst>
        </pc:grpChg>
        <pc:grpChg chg="add mod topLvl">
          <ac:chgData name="Ryan Knobel" userId="dc86dbbb8969adbe" providerId="LiveId" clId="{90F2CC6C-F855-4770-9A3A-5653D5542D37}" dt="2023-07-21T18:49:01.219" v="6089" actId="207"/>
          <ac:grpSpMkLst>
            <pc:docMk/>
            <pc:sldMk cId="906832458" sldId="264"/>
            <ac:grpSpMk id="155" creationId="{53ECC205-0562-2CFC-4416-DAB4990F655C}"/>
          </ac:grpSpMkLst>
        </pc:grpChg>
        <pc:grpChg chg="add mod topLvl">
          <ac:chgData name="Ryan Knobel" userId="dc86dbbb8969adbe" providerId="LiveId" clId="{90F2CC6C-F855-4770-9A3A-5653D5542D37}" dt="2023-07-21T18:49:18.281" v="6091" actId="207"/>
          <ac:grpSpMkLst>
            <pc:docMk/>
            <pc:sldMk cId="906832458" sldId="264"/>
            <ac:grpSpMk id="158" creationId="{535740F2-564D-A436-6D84-5538782C04CF}"/>
          </ac:grpSpMkLst>
        </pc:grpChg>
        <pc:grpChg chg="add del mod topLvl">
          <ac:chgData name="Ryan Knobel" userId="dc86dbbb8969adbe" providerId="LiveId" clId="{90F2CC6C-F855-4770-9A3A-5653D5542D37}" dt="2023-07-21T18:47:47.113" v="6079" actId="165"/>
          <ac:grpSpMkLst>
            <pc:docMk/>
            <pc:sldMk cId="906832458" sldId="264"/>
            <ac:grpSpMk id="162" creationId="{2DD0DA07-D5B7-539C-0F1D-31D6C6042CE9}"/>
          </ac:grpSpMkLst>
        </pc:grpChg>
        <pc:grpChg chg="add del mod">
          <ac:chgData name="Ryan Knobel" userId="dc86dbbb8969adbe" providerId="LiveId" clId="{90F2CC6C-F855-4770-9A3A-5653D5542D37}" dt="2023-07-21T18:47:34.767" v="6076" actId="165"/>
          <ac:grpSpMkLst>
            <pc:docMk/>
            <pc:sldMk cId="906832458" sldId="264"/>
            <ac:grpSpMk id="163" creationId="{D8A7D9C7-35FB-C476-02C7-BA5F80FECAD4}"/>
          </ac:grpSpMkLst>
        </pc:grpChg>
        <pc:grpChg chg="add del mod topLvl">
          <ac:chgData name="Ryan Knobel" userId="dc86dbbb8969adbe" providerId="LiveId" clId="{90F2CC6C-F855-4770-9A3A-5653D5542D37}" dt="2023-07-21T18:48:05.462" v="6084" actId="165"/>
          <ac:grpSpMkLst>
            <pc:docMk/>
            <pc:sldMk cId="906832458" sldId="264"/>
            <ac:grpSpMk id="165" creationId="{06021E1A-FC8D-F079-F752-4CCF343C4A4E}"/>
          </ac:grpSpMkLst>
        </pc:grpChg>
        <pc:grpChg chg="add del mod">
          <ac:chgData name="Ryan Knobel" userId="dc86dbbb8969adbe" providerId="LiveId" clId="{90F2CC6C-F855-4770-9A3A-5653D5542D37}" dt="2023-07-21T18:39:57.921" v="5993" actId="165"/>
          <ac:grpSpMkLst>
            <pc:docMk/>
            <pc:sldMk cId="906832458" sldId="264"/>
            <ac:grpSpMk id="166" creationId="{B7BA7409-5494-F22A-4949-ECF9236C6C48}"/>
          </ac:grpSpMkLst>
        </pc:grpChg>
        <pc:grpChg chg="add del mod">
          <ac:chgData name="Ryan Knobel" userId="dc86dbbb8969adbe" providerId="LiveId" clId="{90F2CC6C-F855-4770-9A3A-5653D5542D37}" dt="2023-07-21T18:48:49.649" v="6087" actId="165"/>
          <ac:grpSpMkLst>
            <pc:docMk/>
            <pc:sldMk cId="906832458" sldId="264"/>
            <ac:grpSpMk id="168" creationId="{8F62026A-D09A-3B5B-5DE7-A7EF3AB3D752}"/>
          </ac:grpSpMkLst>
        </pc:grpChg>
        <pc:grpChg chg="add del mod">
          <ac:chgData name="Ryan Knobel" userId="dc86dbbb8969adbe" providerId="LiveId" clId="{90F2CC6C-F855-4770-9A3A-5653D5542D37}" dt="2023-07-21T18:48:54.432" v="6088" actId="165"/>
          <ac:grpSpMkLst>
            <pc:docMk/>
            <pc:sldMk cId="906832458" sldId="264"/>
            <ac:grpSpMk id="169" creationId="{38F28259-C17F-F4D7-6823-EBBE342F88E4}"/>
          </ac:grpSpMkLst>
        </pc:grpChg>
        <pc:picChg chg="add del mod">
          <ac:chgData name="Ryan Knobel" userId="dc86dbbb8969adbe" providerId="LiveId" clId="{90F2CC6C-F855-4770-9A3A-5653D5542D37}" dt="2023-07-21T18:25:42.313" v="5775" actId="27803"/>
          <ac:picMkLst>
            <pc:docMk/>
            <pc:sldMk cId="906832458" sldId="264"/>
            <ac:picMk id="17" creationId="{19002F70-3169-C073-2FF7-6F028A0A4EE3}"/>
          </ac:picMkLst>
        </pc:picChg>
        <pc:picChg chg="add del mod">
          <ac:chgData name="Ryan Knobel" userId="dc86dbbb8969adbe" providerId="LiveId" clId="{90F2CC6C-F855-4770-9A3A-5653D5542D37}" dt="2023-07-21T18:25:33.654" v="5774" actId="478"/>
          <ac:picMkLst>
            <pc:docMk/>
            <pc:sldMk cId="906832458" sldId="264"/>
            <ac:picMk id="26" creationId="{0DFD9883-D452-3388-E2CD-0427127B778E}"/>
          </ac:picMkLst>
        </pc:picChg>
        <pc:cxnChg chg="add mod">
          <ac:chgData name="Ryan Knobel" userId="dc86dbbb8969adbe" providerId="LiveId" clId="{90F2CC6C-F855-4770-9A3A-5653D5542D37}" dt="2023-07-24T19:55:24.596" v="9502" actId="1037"/>
          <ac:cxnSpMkLst>
            <pc:docMk/>
            <pc:sldMk cId="906832458" sldId="264"/>
            <ac:cxnSpMk id="6" creationId="{48A866E7-57F7-FCC9-6C39-8C1AF4CA8405}"/>
          </ac:cxnSpMkLst>
        </pc:cxnChg>
        <pc:cxnChg chg="add mod">
          <ac:chgData name="Ryan Knobel" userId="dc86dbbb8969adbe" providerId="LiveId" clId="{90F2CC6C-F855-4770-9A3A-5653D5542D37}" dt="2023-07-24T19:55:49.193" v="9630" actId="1037"/>
          <ac:cxnSpMkLst>
            <pc:docMk/>
            <pc:sldMk cId="906832458" sldId="264"/>
            <ac:cxnSpMk id="8" creationId="{47BA971A-65E9-E9CB-7587-C20C66AF7042}"/>
          </ac:cxnSpMkLst>
        </pc:cxnChg>
        <pc:cxnChg chg="add del mod">
          <ac:chgData name="Ryan Knobel" userId="dc86dbbb8969adbe" providerId="LiveId" clId="{90F2CC6C-F855-4770-9A3A-5653D5542D37}" dt="2023-07-21T18:34:45.585" v="5855" actId="478"/>
          <ac:cxnSpMkLst>
            <pc:docMk/>
            <pc:sldMk cId="906832458" sldId="264"/>
            <ac:cxnSpMk id="101" creationId="{27D92F9A-B6F7-030F-860C-E8C4E2D31C4A}"/>
          </ac:cxnSpMkLst>
        </pc:cxnChg>
      </pc:sldChg>
      <pc:sldChg chg="new del">
        <pc:chgData name="Ryan Knobel" userId="dc86dbbb8969adbe" providerId="LiveId" clId="{90F2CC6C-F855-4770-9A3A-5653D5542D37}" dt="2023-07-19T03:23:56.366" v="6" actId="47"/>
        <pc:sldMkLst>
          <pc:docMk/>
          <pc:sldMk cId="3133879352" sldId="264"/>
        </pc:sldMkLst>
      </pc:sldChg>
      <pc:sldChg chg="delSp modSp new del mod">
        <pc:chgData name="Ryan Knobel" userId="dc86dbbb8969adbe" providerId="LiveId" clId="{90F2CC6C-F855-4770-9A3A-5653D5542D37}" dt="2023-07-19T18:09:44.225" v="2286" actId="47"/>
        <pc:sldMkLst>
          <pc:docMk/>
          <pc:sldMk cId="2299756288" sldId="265"/>
        </pc:sldMkLst>
        <pc:spChg chg="mod">
          <ac:chgData name="Ryan Knobel" userId="dc86dbbb8969adbe" providerId="LiveId" clId="{90F2CC6C-F855-4770-9A3A-5653D5542D37}" dt="2023-07-19T03:25:13.111" v="62" actId="20577"/>
          <ac:spMkLst>
            <pc:docMk/>
            <pc:sldMk cId="2299756288" sldId="265"/>
            <ac:spMk id="2" creationId="{8FDDB4F8-D826-EE42-FA19-709ED7244D2D}"/>
          </ac:spMkLst>
        </pc:spChg>
        <pc:spChg chg="del">
          <ac:chgData name="Ryan Knobel" userId="dc86dbbb8969adbe" providerId="LiveId" clId="{90F2CC6C-F855-4770-9A3A-5653D5542D37}" dt="2023-07-19T03:25:19.368" v="63" actId="478"/>
          <ac:spMkLst>
            <pc:docMk/>
            <pc:sldMk cId="2299756288" sldId="265"/>
            <ac:spMk id="3" creationId="{F1AEA484-068F-9E29-0FE5-FDD5E6D7536E}"/>
          </ac:spMkLst>
        </pc:spChg>
      </pc:sldChg>
      <pc:sldChg chg="addSp delSp modSp new mod ord modAnim">
        <pc:chgData name="Ryan Knobel" userId="dc86dbbb8969adbe" providerId="LiveId" clId="{90F2CC6C-F855-4770-9A3A-5653D5542D37}" dt="2023-07-28T15:58:56.491" v="10105" actId="207"/>
        <pc:sldMkLst>
          <pc:docMk/>
          <pc:sldMk cId="299802691" sldId="266"/>
        </pc:sldMkLst>
        <pc:spChg chg="mod">
          <ac:chgData name="Ryan Knobel" userId="dc86dbbb8969adbe" providerId="LiveId" clId="{90F2CC6C-F855-4770-9A3A-5653D5542D37}" dt="2023-07-24T18:47:44.885" v="8668" actId="403"/>
          <ac:spMkLst>
            <pc:docMk/>
            <pc:sldMk cId="299802691" sldId="266"/>
            <ac:spMk id="2" creationId="{2508B750-C8B1-0D51-4C6C-061A360A5CEC}"/>
          </ac:spMkLst>
        </pc:spChg>
        <pc:spChg chg="del">
          <ac:chgData name="Ryan Knobel" userId="dc86dbbb8969adbe" providerId="LiveId" clId="{90F2CC6C-F855-4770-9A3A-5653D5542D37}" dt="2023-07-19T04:00:08.970" v="1002" actId="478"/>
          <ac:spMkLst>
            <pc:docMk/>
            <pc:sldMk cId="299802691" sldId="266"/>
            <ac:spMk id="3" creationId="{486BE024-E228-8176-7AA8-95E2BD158178}"/>
          </ac:spMkLst>
        </pc:spChg>
        <pc:spChg chg="add 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3" creationId="{6DDE8411-AA9B-D800-B011-95834DBEA9C0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3" creationId="{7398C6BD-DE8E-B813-B8AC-A3E0C261AD35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4" creationId="{8019C26B-E92A-7DA7-F73D-FD86B7F31A52}"/>
          </ac:spMkLst>
        </pc:spChg>
        <pc:spChg chg="mod">
          <ac:chgData name="Ryan Knobel" userId="dc86dbbb8969adbe" providerId="LiveId" clId="{90F2CC6C-F855-4770-9A3A-5653D5542D37}" dt="2023-07-24T17:49:14.042" v="7896"/>
          <ac:spMkLst>
            <pc:docMk/>
            <pc:sldMk cId="299802691" sldId="266"/>
            <ac:spMk id="5" creationId="{36ACFF0A-1611-8DCC-B2EC-60386593F22C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5" creationId="{634B7387-594A-C446-567A-DCF596D2525A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5" creationId="{D8AE01EC-7764-191F-3014-20D1D384D0ED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5" creationId="{E54A70CB-1575-E1C6-7018-27E7E92219C5}"/>
          </ac:spMkLst>
        </pc:spChg>
        <pc:spChg chg="mod">
          <ac:chgData name="Ryan Knobel" userId="dc86dbbb8969adbe" providerId="LiveId" clId="{90F2CC6C-F855-4770-9A3A-5653D5542D37}" dt="2023-07-24T17:49:14.042" v="7896"/>
          <ac:spMkLst>
            <pc:docMk/>
            <pc:sldMk cId="299802691" sldId="266"/>
            <ac:spMk id="6" creationId="{2779B3E9-C191-A728-3FD9-31FD3CC3406F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6" creationId="{2AEEB26D-0DD4-6253-047B-908F7EC0A986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6" creationId="{476D2968-FA98-1F26-27DF-DF9A1E2378A6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6" creationId="{A97E8451-6C48-F004-F103-9E1388CBBB26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7" creationId="{C6CC7773-211F-EA83-BA23-6ADEFCADD5D9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7" creationId="{D11830F3-7BD4-46BE-8C67-A92196D2CB0A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8" creationId="{277FDEE6-04E5-1D2B-8C00-1343C23BBF95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8" creationId="{5A559B83-CA74-A220-6E7F-B1B82A4F55DE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8" creationId="{FDBA40B8-0E42-A9C5-829F-64E7207C3B25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9" creationId="{629320B9-0BB5-994D-DD9A-A8D980BAFE38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9" creationId="{AC002657-B6E8-7B4E-BD76-1273A73E70C1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9" creationId="{E3879A6C-7098-7DDF-D904-F85E34B71732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0" creationId="{70D6CFA8-9BDF-1B7A-F043-C5F37EEB2C04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10" creationId="{AFB7E402-392F-874D-7FDE-B0B602821252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11" creationId="{0E009CE3-EDA3-ED60-CAF8-E3D1C9405CC9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1" creationId="{1897A170-A48F-8CE1-B2A3-176A5E197DA5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11" creationId="{3F5B3E3B-FE9A-CA6B-AE8E-6348F02D31D6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2" creationId="{7802AE04-E1B6-D7F0-C852-1B11265A482A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12" creationId="{C3945030-7025-E48D-71E1-A78BB89B0A79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12" creationId="{E05B8127-E0E0-B5A5-A680-A194EE955766}"/>
          </ac:spMkLst>
        </pc:spChg>
        <pc:spChg chg="mod">
          <ac:chgData name="Ryan Knobel" userId="dc86dbbb8969adbe" providerId="LiveId" clId="{90F2CC6C-F855-4770-9A3A-5653D5542D37}" dt="2023-07-28T15:58:38.101" v="10101" actId="207"/>
          <ac:spMkLst>
            <pc:docMk/>
            <pc:sldMk cId="299802691" sldId="266"/>
            <ac:spMk id="13" creationId="{7F385680-7857-2B3C-C4A2-CAD8A6AA07A9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3" creationId="{802318DE-EBE0-E040-F71A-AB371674D583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13" creationId="{B041E84B-7996-4A6D-D2FB-7578347A3F94}"/>
          </ac:spMkLst>
        </pc:spChg>
        <pc:spChg chg="mod">
          <ac:chgData name="Ryan Knobel" userId="dc86dbbb8969adbe" providerId="LiveId" clId="{90F2CC6C-F855-4770-9A3A-5653D5542D37}" dt="2023-07-28T15:58:38.101" v="10101" actId="207"/>
          <ac:spMkLst>
            <pc:docMk/>
            <pc:sldMk cId="299802691" sldId="266"/>
            <ac:spMk id="14" creationId="{0D2A9073-A79F-BF8D-A394-A36CD18E524F}"/>
          </ac:spMkLst>
        </pc:spChg>
        <pc:spChg chg="del mod topLvl">
          <ac:chgData name="Ryan Knobel" userId="dc86dbbb8969adbe" providerId="LiveId" clId="{90F2CC6C-F855-4770-9A3A-5653D5542D37}" dt="2023-07-24T19:54:13.162" v="9481" actId="478"/>
          <ac:spMkLst>
            <pc:docMk/>
            <pc:sldMk cId="299802691" sldId="266"/>
            <ac:spMk id="14" creationId="{F4708383-C8C5-8417-FF9E-CD88E03A8AB0}"/>
          </ac:spMkLst>
        </pc:spChg>
        <pc:spChg chg="mod">
          <ac:chgData name="Ryan Knobel" userId="dc86dbbb8969adbe" providerId="LiveId" clId="{90F2CC6C-F855-4770-9A3A-5653D5542D37}" dt="2023-07-28T15:58:38.101" v="10101" actId="207"/>
          <ac:spMkLst>
            <pc:docMk/>
            <pc:sldMk cId="299802691" sldId="266"/>
            <ac:spMk id="15" creationId="{0BF072BA-A6EB-521A-7D1B-A5D68ECE33F5}"/>
          </ac:spMkLst>
        </pc:spChg>
        <pc:spChg chg="mod topLvl">
          <ac:chgData name="Ryan Knobel" userId="dc86dbbb8969adbe" providerId="LiveId" clId="{90F2CC6C-F855-4770-9A3A-5653D5542D37}" dt="2023-07-21T18:55:19.549" v="6141" actId="1582"/>
          <ac:spMkLst>
            <pc:docMk/>
            <pc:sldMk cId="299802691" sldId="266"/>
            <ac:spMk id="15" creationId="{343203A7-0F17-45C2-2621-28AB7CDDF0A8}"/>
          </ac:spMkLst>
        </pc:spChg>
        <pc:spChg chg="mod">
          <ac:chgData name="Ryan Knobel" userId="dc86dbbb8969adbe" providerId="LiveId" clId="{90F2CC6C-F855-4770-9A3A-5653D5542D37}" dt="2023-07-19T18:12:16.581" v="2562"/>
          <ac:spMkLst>
            <pc:docMk/>
            <pc:sldMk cId="299802691" sldId="266"/>
            <ac:spMk id="15" creationId="{453BB9DE-BF6A-C398-CEBA-A8AAFC567ABB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15" creationId="{EB1BEB82-E66D-6EA9-F5CB-568B8D735F85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16" creationId="{30A11191-B8A6-EA79-2892-841D047D7959}"/>
          </ac:spMkLst>
        </pc:spChg>
        <pc:spChg chg="mod topLvl">
          <ac:chgData name="Ryan Knobel" userId="dc86dbbb8969adbe" providerId="LiveId" clId="{90F2CC6C-F855-4770-9A3A-5653D5542D37}" dt="2023-07-21T18:55:19.549" v="6141" actId="1582"/>
          <ac:spMkLst>
            <pc:docMk/>
            <pc:sldMk cId="299802691" sldId="266"/>
            <ac:spMk id="16" creationId="{41623FBC-F88D-D5DF-ADCF-8D9718FC596B}"/>
          </ac:spMkLst>
        </pc:spChg>
        <pc:spChg chg="mod">
          <ac:chgData name="Ryan Knobel" userId="dc86dbbb8969adbe" providerId="LiveId" clId="{90F2CC6C-F855-4770-9A3A-5653D5542D37}" dt="2023-07-19T18:12:16.581" v="2562"/>
          <ac:spMkLst>
            <pc:docMk/>
            <pc:sldMk cId="299802691" sldId="266"/>
            <ac:spMk id="16" creationId="{4FDA367C-33E3-E0B6-A0F5-ED45029E93A9}"/>
          </ac:spMkLst>
        </pc:spChg>
        <pc:spChg chg="mod">
          <ac:chgData name="Ryan Knobel" userId="dc86dbbb8969adbe" providerId="LiveId" clId="{90F2CC6C-F855-4770-9A3A-5653D5542D37}" dt="2023-07-19T18:12:16.581" v="2562"/>
          <ac:spMkLst>
            <pc:docMk/>
            <pc:sldMk cId="299802691" sldId="266"/>
            <ac:spMk id="17" creationId="{1ACB5954-9A08-405D-9449-C9B035916CD5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17" creationId="{5AF1B3E0-316C-1E17-0BD0-A6D3D9986849}"/>
          </ac:spMkLst>
        </pc:spChg>
        <pc:spChg chg="mod">
          <ac:chgData name="Ryan Knobel" userId="dc86dbbb8969adbe" providerId="LiveId" clId="{90F2CC6C-F855-4770-9A3A-5653D5542D37}" dt="2023-07-28T15:58:38.101" v="10101" actId="207"/>
          <ac:spMkLst>
            <pc:docMk/>
            <pc:sldMk cId="299802691" sldId="266"/>
            <ac:spMk id="17" creationId="{72F85B59-2BC2-0D3D-E296-B40D87BD198C}"/>
          </ac:spMkLst>
        </pc:spChg>
        <pc:spChg chg="mod topLvl">
          <ac:chgData name="Ryan Knobel" userId="dc86dbbb8969adbe" providerId="LiveId" clId="{90F2CC6C-F855-4770-9A3A-5653D5542D37}" dt="2023-07-21T18:55:08.871" v="6139" actId="165"/>
          <ac:spMkLst>
            <pc:docMk/>
            <pc:sldMk cId="299802691" sldId="266"/>
            <ac:spMk id="17" creationId="{AA2F78B0-C851-B5EB-9850-32838B04573B}"/>
          </ac:spMkLst>
        </pc:spChg>
        <pc:spChg chg="mod topLvl">
          <ac:chgData name="Ryan Knobel" userId="dc86dbbb8969adbe" providerId="LiveId" clId="{90F2CC6C-F855-4770-9A3A-5653D5542D37}" dt="2023-07-21T18:55:19.549" v="6141" actId="1582"/>
          <ac:spMkLst>
            <pc:docMk/>
            <pc:sldMk cId="299802691" sldId="266"/>
            <ac:spMk id="18" creationId="{24D442B0-056A-5A65-7099-B5932E28381C}"/>
          </ac:spMkLst>
        </pc:spChg>
        <pc:spChg chg="mod">
          <ac:chgData name="Ryan Knobel" userId="dc86dbbb8969adbe" providerId="LiveId" clId="{90F2CC6C-F855-4770-9A3A-5653D5542D37}" dt="2023-07-28T15:58:38.101" v="10101" actId="207"/>
          <ac:spMkLst>
            <pc:docMk/>
            <pc:sldMk cId="299802691" sldId="266"/>
            <ac:spMk id="18" creationId="{668B8BA6-7FBA-9D0C-73E8-7FAF03B8FFBD}"/>
          </ac:spMkLst>
        </pc:spChg>
        <pc:spChg chg="add del mod">
          <ac:chgData name="Ryan Knobel" userId="dc86dbbb8969adbe" providerId="LiveId" clId="{90F2CC6C-F855-4770-9A3A-5653D5542D37}" dt="2023-07-24T19:50:03.587" v="9432" actId="478"/>
          <ac:spMkLst>
            <pc:docMk/>
            <pc:sldMk cId="299802691" sldId="266"/>
            <ac:spMk id="18" creationId="{6D63A2A5-29AD-A22D-F76C-BBDD2D968DB2}"/>
          </ac:spMkLst>
        </pc:spChg>
        <pc:spChg chg="mod">
          <ac:chgData name="Ryan Knobel" userId="dc86dbbb8969adbe" providerId="LiveId" clId="{90F2CC6C-F855-4770-9A3A-5653D5542D37}" dt="2023-07-19T18:12:16.581" v="2562"/>
          <ac:spMkLst>
            <pc:docMk/>
            <pc:sldMk cId="299802691" sldId="266"/>
            <ac:spMk id="18" creationId="{E46D0833-605E-2F7A-5987-5C5CF5043754}"/>
          </ac:spMkLst>
        </pc:spChg>
        <pc:spChg chg="mod">
          <ac:chgData name="Ryan Knobel" userId="dc86dbbb8969adbe" providerId="LiveId" clId="{90F2CC6C-F855-4770-9A3A-5653D5542D37}" dt="2023-07-28T15:58:38.101" v="10101" actId="207"/>
          <ac:spMkLst>
            <pc:docMk/>
            <pc:sldMk cId="299802691" sldId="266"/>
            <ac:spMk id="19" creationId="{33730355-8927-EDDB-31A2-19D776598059}"/>
          </ac:spMkLst>
        </pc:spChg>
        <pc:spChg chg="mod">
          <ac:chgData name="Ryan Knobel" userId="dc86dbbb8969adbe" providerId="LiveId" clId="{90F2CC6C-F855-4770-9A3A-5653D5542D37}" dt="2023-07-19T18:12:16.581" v="2562"/>
          <ac:spMkLst>
            <pc:docMk/>
            <pc:sldMk cId="299802691" sldId="266"/>
            <ac:spMk id="19" creationId="{4730D571-7529-FBCD-150A-EFE56198808E}"/>
          </ac:spMkLst>
        </pc:spChg>
        <pc:spChg chg="mod topLvl">
          <ac:chgData name="Ryan Knobel" userId="dc86dbbb8969adbe" providerId="LiveId" clId="{90F2CC6C-F855-4770-9A3A-5653D5542D37}" dt="2023-07-21T18:55:19.549" v="6141" actId="1582"/>
          <ac:spMkLst>
            <pc:docMk/>
            <pc:sldMk cId="299802691" sldId="266"/>
            <ac:spMk id="19" creationId="{91FB5B9D-BF72-D38E-8750-9043811F878E}"/>
          </ac:spMkLst>
        </pc:spChg>
        <pc:spChg chg="mod topLvl">
          <ac:chgData name="Ryan Knobel" userId="dc86dbbb8969adbe" providerId="LiveId" clId="{90F2CC6C-F855-4770-9A3A-5653D5542D37}" dt="2023-07-21T18:55:08.871" v="6139" actId="165"/>
          <ac:spMkLst>
            <pc:docMk/>
            <pc:sldMk cId="299802691" sldId="266"/>
            <ac:spMk id="20" creationId="{0EBA6828-14D9-418B-FD89-ACDE4C60415A}"/>
          </ac:spMkLst>
        </pc:spChg>
        <pc:spChg chg="mod">
          <ac:chgData name="Ryan Knobel" userId="dc86dbbb8969adbe" providerId="LiveId" clId="{90F2CC6C-F855-4770-9A3A-5653D5542D37}" dt="2023-07-19T18:12:16.581" v="2562"/>
          <ac:spMkLst>
            <pc:docMk/>
            <pc:sldMk cId="299802691" sldId="266"/>
            <ac:spMk id="20" creationId="{43A27E8B-82BF-E9F2-2E6E-5FD9048737C3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20" creationId="{E725C8D7-47EF-1644-3DF7-1B12C91304E1}"/>
          </ac:spMkLst>
        </pc:spChg>
        <pc:spChg chg="mod">
          <ac:chgData name="Ryan Knobel" userId="dc86dbbb8969adbe" providerId="LiveId" clId="{90F2CC6C-F855-4770-9A3A-5653D5542D37}" dt="2023-07-19T18:12:16.581" v="2562"/>
          <ac:spMkLst>
            <pc:docMk/>
            <pc:sldMk cId="299802691" sldId="266"/>
            <ac:spMk id="21" creationId="{8CA6669B-E76D-F7DD-B360-38CAA4D26EA4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21" creationId="{C7003079-CE4C-90BA-FAE5-854BC1BB47D1}"/>
          </ac:spMkLst>
        </pc:spChg>
        <pc:spChg chg="mod topLvl">
          <ac:chgData name="Ryan Knobel" userId="dc86dbbb8969adbe" providerId="LiveId" clId="{90F2CC6C-F855-4770-9A3A-5653D5542D37}" dt="2023-07-21T18:55:08.871" v="6139" actId="165"/>
          <ac:spMkLst>
            <pc:docMk/>
            <pc:sldMk cId="299802691" sldId="266"/>
            <ac:spMk id="21" creationId="{F1A34F27-136C-20BC-0235-A72B211F3A83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22" creationId="{81B3B33D-66F6-FB4A-9C58-AE0C36BA6711}"/>
          </ac:spMkLst>
        </pc:spChg>
        <pc:spChg chg="mod">
          <ac:chgData name="Ryan Knobel" userId="dc86dbbb8969adbe" providerId="LiveId" clId="{90F2CC6C-F855-4770-9A3A-5653D5542D37}" dt="2023-07-19T18:12:16.581" v="2562"/>
          <ac:spMkLst>
            <pc:docMk/>
            <pc:sldMk cId="299802691" sldId="266"/>
            <ac:spMk id="22" creationId="{E032CDE2-0C5E-B3C5-81ED-70FD5CC09EDA}"/>
          </ac:spMkLst>
        </pc:spChg>
        <pc:spChg chg="mod topLvl">
          <ac:chgData name="Ryan Knobel" userId="dc86dbbb8969adbe" providerId="LiveId" clId="{90F2CC6C-F855-4770-9A3A-5653D5542D37}" dt="2023-07-21T18:55:08.871" v="6139" actId="165"/>
          <ac:spMkLst>
            <pc:docMk/>
            <pc:sldMk cId="299802691" sldId="266"/>
            <ac:spMk id="22" creationId="{FB503F72-EA19-71CF-D4C3-6C30BF36056B}"/>
          </ac:spMkLst>
        </pc:spChg>
        <pc:spChg chg="mod">
          <ac:chgData name="Ryan Knobel" userId="dc86dbbb8969adbe" providerId="LiveId" clId="{90F2CC6C-F855-4770-9A3A-5653D5542D37}" dt="2023-07-19T18:12:16.581" v="2562"/>
          <ac:spMkLst>
            <pc:docMk/>
            <pc:sldMk cId="299802691" sldId="266"/>
            <ac:spMk id="23" creationId="{5A860BBC-7700-4767-8451-C22548C49BAF}"/>
          </ac:spMkLst>
        </pc:spChg>
        <pc:spChg chg="mod topLvl">
          <ac:chgData name="Ryan Knobel" userId="dc86dbbb8969adbe" providerId="LiveId" clId="{90F2CC6C-F855-4770-9A3A-5653D5542D37}" dt="2023-07-21T18:55:08.871" v="6139" actId="165"/>
          <ac:spMkLst>
            <pc:docMk/>
            <pc:sldMk cId="299802691" sldId="266"/>
            <ac:spMk id="23" creationId="{9E0DBEF7-1740-094A-F89D-46D4039F000F}"/>
          </ac:spMkLst>
        </pc:spChg>
        <pc:spChg chg="add mod">
          <ac:chgData name="Ryan Knobel" userId="dc86dbbb8969adbe" providerId="LiveId" clId="{90F2CC6C-F855-4770-9A3A-5653D5542D37}" dt="2023-07-24T19:50:10.009" v="9434" actId="1076"/>
          <ac:spMkLst>
            <pc:docMk/>
            <pc:sldMk cId="299802691" sldId="266"/>
            <ac:spMk id="23" creationId="{F061C0CB-0248-BA48-A486-253667E4B661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24" creationId="{339DC6A0-D993-B27B-BD32-422E86516FA6}"/>
          </ac:spMkLst>
        </pc:spChg>
        <pc:spChg chg="add 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24" creationId="{789FEBCE-695E-2361-84ED-6A6867A351DF}"/>
          </ac:spMkLst>
        </pc:spChg>
        <pc:spChg chg="add mod">
          <ac:chgData name="Ryan Knobel" userId="dc86dbbb8969adbe" providerId="LiveId" clId="{90F2CC6C-F855-4770-9A3A-5653D5542D37}" dt="2023-07-21T18:54:58.675" v="6138" actId="1582"/>
          <ac:spMkLst>
            <pc:docMk/>
            <pc:sldMk cId="299802691" sldId="266"/>
            <ac:spMk id="25" creationId="{163EE434-4CEB-FB78-D657-D17BC284EE15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25" creationId="{6CCA2ADD-9A81-F83D-69E3-885D3494334B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25" creationId="{9F88B234-681B-9C0C-1E23-3ECD83ADA8C0}"/>
          </ac:spMkLst>
        </pc:spChg>
        <pc:spChg chg="add 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26" creationId="{1CFE7821-526C-54B4-E11B-79CECE19261B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26" creationId="{22ADF08F-1BB1-A730-054E-5DC92B05B821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26" creationId="{3D1A087E-8006-B3FA-8998-5F0B88DB131F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7" creationId="{65AD5589-5B62-3215-A4F1-22EAF4C43BCF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27" creationId="{6B572912-104B-C76F-4C1E-BC35906A0346}"/>
          </ac:spMkLst>
        </pc:spChg>
        <pc:spChg chg="del mod topLvl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28" creationId="{169DBB6C-9EE0-1A97-76A0-9CACBF0B57FF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28" creationId="{4A6DF5E0-3AC0-D60B-F429-ADEBDCAA46AC}"/>
          </ac:spMkLst>
        </pc:spChg>
        <pc:spChg chg="add mod">
          <ac:chgData name="Ryan Knobel" userId="dc86dbbb8969adbe" providerId="LiveId" clId="{90F2CC6C-F855-4770-9A3A-5653D5542D37}" dt="2023-07-21T18:54:58.675" v="6138" actId="1582"/>
          <ac:spMkLst>
            <pc:docMk/>
            <pc:sldMk cId="299802691" sldId="266"/>
            <ac:spMk id="28" creationId="{661BB1EC-61EB-A2EB-B28E-C2ADBD1A357D}"/>
          </ac:spMkLst>
        </pc:spChg>
        <pc:spChg chg="del mod topLvl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29" creationId="{11B10D9D-EB2B-2D70-2AEA-38954308725D}"/>
          </ac:spMkLst>
        </pc:spChg>
        <pc:spChg chg="add 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29" creationId="{BEC1B5E1-0417-DDB1-D3FB-4F53704D7B38}"/>
          </ac:spMkLst>
        </pc:spChg>
        <pc:spChg chg="add 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30" creationId="{3C9F25F4-262A-D9DB-0F25-E624E9A8A4E6}"/>
          </ac:spMkLst>
        </pc:spChg>
        <pc:spChg chg="del mod topLvl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30" creationId="{CB242EDA-4F8D-BA32-5862-1DE2E49DE5CE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30" creationId="{FA5F498D-2312-D66B-4423-29A63E634489}"/>
          </ac:spMkLst>
        </pc:spChg>
        <pc:spChg chg="del mod topLvl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31" creationId="{32707EB0-9872-8806-5A90-414B6E3C7947}"/>
          </ac:spMkLst>
        </pc:spChg>
        <pc:spChg chg="add 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31" creationId="{53F7C541-6D8D-825C-A203-312813C60ACC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31" creationId="{8820C380-5D69-3156-A665-502222B28950}"/>
          </ac:spMkLst>
        </pc:spChg>
        <pc:spChg chg="add 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32" creationId="{010235FD-CCF4-C157-3698-2FFBCB92F63C}"/>
          </ac:spMkLst>
        </pc:spChg>
        <pc:spChg chg="del mod topLvl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32" creationId="{38446AF5-3227-3C08-B8DC-9B2ADBF52DE6}"/>
          </ac:spMkLst>
        </pc:spChg>
        <pc:spChg chg="add del mod">
          <ac:chgData name="Ryan Knobel" userId="dc86dbbb8969adbe" providerId="LiveId" clId="{90F2CC6C-F855-4770-9A3A-5653D5542D37}" dt="2023-07-24T19:50:03.587" v="9432" actId="478"/>
          <ac:spMkLst>
            <pc:docMk/>
            <pc:sldMk cId="299802691" sldId="266"/>
            <ac:spMk id="32" creationId="{850B70D8-915E-659C-BDD3-4D62AEA1CE70}"/>
          </ac:spMkLst>
        </pc:spChg>
        <pc:spChg chg="add 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33" creationId="{55118E61-E1ED-EF08-6755-774D02C075B7}"/>
          </ac:spMkLst>
        </pc:spChg>
        <pc:spChg chg="del mod topLvl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33" creationId="{68CC3FF3-D275-8308-425C-A7A9D05DFAAE}"/>
          </ac:spMkLst>
        </pc:spChg>
        <pc:spChg chg="del mod topLvl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34" creationId="{15A23C54-BE1A-D6DE-E1D6-8C7C41E88324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34" creationId="{CB8DE433-4B8D-8A48-7C75-78D37DC562E6}"/>
          </ac:spMkLst>
        </pc:spChg>
        <pc:spChg chg="mod">
          <ac:chgData name="Ryan Knobel" userId="dc86dbbb8969adbe" providerId="LiveId" clId="{90F2CC6C-F855-4770-9A3A-5653D5542D37}" dt="2023-07-24T17:53:43.301" v="7981"/>
          <ac:spMkLst>
            <pc:docMk/>
            <pc:sldMk cId="299802691" sldId="266"/>
            <ac:spMk id="35" creationId="{149B87BE-D90C-284C-3D80-411C6975D87A}"/>
          </ac:spMkLst>
        </pc:spChg>
        <pc:spChg chg="del mod topLvl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35" creationId="{79B5F5A7-2E9F-E339-18E3-C20BFFEA19E5}"/>
          </ac:spMkLst>
        </pc:spChg>
        <pc:spChg chg="del mod topLvl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36" creationId="{F742AFDF-C9EE-A1CB-4436-A8F2AB9BA706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37" creationId="{22373A74-6B21-221E-1264-76EE9274D077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37" creationId="{72D63002-D940-E70F-4A86-F3C8216A4693}"/>
          </ac:spMkLst>
        </pc:spChg>
        <pc:spChg chg="mod">
          <ac:chgData name="Ryan Knobel" userId="dc86dbbb8969adbe" providerId="LiveId" clId="{90F2CC6C-F855-4770-9A3A-5653D5542D37}" dt="2023-07-24T17:53:49.981" v="7982" actId="207"/>
          <ac:spMkLst>
            <pc:docMk/>
            <pc:sldMk cId="299802691" sldId="266"/>
            <ac:spMk id="37" creationId="{DD5149ED-0601-F5E9-C467-43D712098E86}"/>
          </ac:spMkLst>
        </pc:spChg>
        <pc:spChg chg="mod">
          <ac:chgData name="Ryan Knobel" userId="dc86dbbb8969adbe" providerId="LiveId" clId="{90F2CC6C-F855-4770-9A3A-5653D5542D37}" dt="2023-07-24T17:53:49.981" v="7982" actId="207"/>
          <ac:spMkLst>
            <pc:docMk/>
            <pc:sldMk cId="299802691" sldId="266"/>
            <ac:spMk id="38" creationId="{90662693-74BC-A8AA-1781-48153880A832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38" creationId="{AB5B9040-98E9-E429-840B-BBCC01524A7D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38" creationId="{FB197C54-2091-0D88-DBF8-B7AF9760EEDF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39" creationId="{A12D62B7-9A22-10D6-9B64-87C5C3C5EF01}"/>
          </ac:spMkLst>
        </pc:spChg>
        <pc:spChg chg="mod">
          <ac:chgData name="Ryan Knobel" userId="dc86dbbb8969adbe" providerId="LiveId" clId="{90F2CC6C-F855-4770-9A3A-5653D5542D37}" dt="2023-07-24T17:53:49.981" v="7982" actId="207"/>
          <ac:spMkLst>
            <pc:docMk/>
            <pc:sldMk cId="299802691" sldId="266"/>
            <ac:spMk id="39" creationId="{C2EC8F6D-62D8-C309-A8CA-9CBA020A78B4}"/>
          </ac:spMkLst>
        </pc:spChg>
        <pc:spChg chg="add del mod">
          <ac:chgData name="Ryan Knobel" userId="dc86dbbb8969adbe" providerId="LiveId" clId="{90F2CC6C-F855-4770-9A3A-5653D5542D37}" dt="2023-07-24T19:50:03.587" v="9432" actId="478"/>
          <ac:spMkLst>
            <pc:docMk/>
            <pc:sldMk cId="299802691" sldId="266"/>
            <ac:spMk id="40" creationId="{54BBC3F6-D81C-4546-9A10-7B68B33BA28F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40" creationId="{76FDD6D2-F98A-FD33-65F9-CB4A778E58BD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40" creationId="{86360478-5ED2-07EB-5D9F-A88F7F926575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41" creationId="{2B6E3FD4-62AB-8A9C-25E4-BEF9C2999F57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41" creationId="{517D20A0-00C8-5328-18FB-456E9FC6EA12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42" creationId="{B733BF7F-6A8D-6378-265F-8A0146E9BF8B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42" creationId="{D970CCEB-B96F-5FD2-2A8D-EDEEC6A31978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43" creationId="{B214D768-08AB-7B4C-FC17-93040FF2414C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43" creationId="{E16F35EA-B0AD-3B05-9D0E-B34B067E6312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43" creationId="{EDDBF2DD-D5B4-E2D1-2B5A-170EA61522A2}"/>
          </ac:spMkLst>
        </pc:spChg>
        <pc:spChg chg="add del mod">
          <ac:chgData name="Ryan Knobel" userId="dc86dbbb8969adbe" providerId="LiveId" clId="{90F2CC6C-F855-4770-9A3A-5653D5542D37}" dt="2023-07-19T19:22:55.790" v="3796" actId="478"/>
          <ac:spMkLst>
            <pc:docMk/>
            <pc:sldMk cId="299802691" sldId="266"/>
            <ac:spMk id="44" creationId="{10A26C1C-AC55-351A-93B7-E0DA571C2B6F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44" creationId="{3DB09D94-CBAA-23E1-599E-B1F3F51A4389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45" creationId="{B9D085D7-DD38-6161-678E-EA8114044B11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45" creationId="{E8BAE1EA-560F-0F47-70A9-6695BB0A46C5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46" creationId="{AAF760E2-5176-8E9D-23A0-8B5E2CF922D7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47" creationId="{2ABC7DAC-2D17-2C7E-828F-6BD3F1DC0EE0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48" creationId="{FF512E09-6AE7-93CF-A5F8-5A017F84389A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49" creationId="{2D439F0F-DBF7-FD22-E62A-96BD562D2518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49" creationId="{67CDCA4F-1C67-36C7-A74E-1DAE51D9A6EB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50" creationId="{9A78A3E8-E446-B8A5-9515-48D4CC6DA598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50" creationId="{D6AE4F29-9B91-E79C-12D8-97CD1F9A9C3C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51" creationId="{4C111098-95D8-1F76-BB49-5FC1EF4BB523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52" creationId="{63608745-BC67-DDCE-7F14-C6703D7707ED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52" creationId="{7170DB49-2650-525C-D129-792D117D397A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53" creationId="{68708B44-5CE4-5085-C21A-316E195BF20F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53" creationId="{A699A471-1AC6-507D-A9DE-8CCF8746C706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55" creationId="{E12A79A2-D9BE-EE93-E599-0742B9F2DF10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55" creationId="{FB4FA48B-C0DA-B131-E9FC-ED7C4D2A5285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56" creationId="{14347612-2EE0-1CC8-4B9C-0998EC02914A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56" creationId="{7C1221A0-71D4-E8D5-D6F1-258DB96E868B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57" creationId="{8D8D2911-EE21-5A02-0189-F67D4E868AC8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58" creationId="{53499FF5-3887-98E2-FAA5-186213CE111A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58" creationId="{D9313CF5-C9F6-982A-4A7F-CA44CC57F6F9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59" creationId="{65803CD7-F6E3-183C-EC48-BD6DBB812B9F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59" creationId="{816C5F0F-DE12-6A3A-9E5E-8183D031440B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60" creationId="{EFC1C7B3-8EEB-2013-1DFC-63DAAE361EBD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61" creationId="{2AE0A40B-9248-323A-0626-200DF9DECCC9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61" creationId="{4D013143-25BE-90AB-17F5-0BEBE13074AD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62" creationId="{1A454C8E-C19C-17F6-C1F0-1F5799E828EA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62" creationId="{91331574-C87E-AB61-049D-C31C98DC602F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63" creationId="{2B4ADAE2-2755-E2BA-FA6D-B59CEB2BDFF5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64" creationId="{259827F1-AE45-2A42-9E69-DBD0AE139250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64" creationId="{DF5D7B0B-1AD2-BC73-B04A-B8B430409E6E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65" creationId="{8EA84FA4-5FAE-7325-6CF8-D1E8D55A0357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65" creationId="{D1E9342A-C5A4-4DBA-B825-F6711E059AF3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66" creationId="{C46DFE8C-2A39-0F84-5EDF-510DA45BC7EC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67" creationId="{D0A93DF8-69AC-CDB5-CD9D-9D6769EE84EE}"/>
          </ac:spMkLst>
        </pc:spChg>
        <pc:spChg chg="del mod topLvl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68" creationId="{59F9D597-825B-02C7-DFFD-D4C9D29F7269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68" creationId="{DAF675E7-8BDB-CA64-1F7A-0EE5033EA3DF}"/>
          </ac:spMkLst>
        </pc:spChg>
        <pc:spChg chg="del mod topLvl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69" creationId="{4D470CCA-1E22-F4E5-CCC9-C87D75096BF5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69" creationId="{809EF66D-850E-E3A5-7773-BEA4EC8FF8B2}"/>
          </ac:spMkLst>
        </pc:spChg>
        <pc:spChg chg="del mod topLvl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70" creationId="{14D12FDC-23C7-94B9-DD8B-EE235AA7EBAA}"/>
          </ac:spMkLst>
        </pc:spChg>
        <pc:spChg chg="del mod topLvl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71" creationId="{AD4E6862-B6EC-B119-B7D4-FB3E936890F0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71" creationId="{DC3BA220-7F2B-2668-A822-8B1688FCFABC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72" creationId="{4C3F5E3F-95A4-1073-E812-ECFE09A9A41C}"/>
          </ac:spMkLst>
        </pc:spChg>
        <pc:spChg chg="del mod topLvl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72" creationId="{8C1FD58E-F887-F3D5-7D90-3BCC317A445D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73" creationId="{4701792F-3952-1A67-CCAC-83435BE22F87}"/>
          </ac:spMkLst>
        </pc:spChg>
        <pc:spChg chg="del mod topLvl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73" creationId="{6FA55BC0-DBEC-88CE-6386-08F019B7F7EE}"/>
          </ac:spMkLst>
        </pc:spChg>
        <pc:spChg chg="del mod topLvl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74" creationId="{ED1FFE49-DD9C-2FF3-2FFE-9D9FC0EDAC84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75" creationId="{30E732BC-F8AC-359B-C06B-5ADE9AF2385A}"/>
          </ac:spMkLst>
        </pc:spChg>
        <pc:spChg chg="del mod topLvl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75" creationId="{3855832C-9E47-D08D-EBD0-CD4183179A33}"/>
          </ac:spMkLst>
        </pc:spChg>
        <pc:spChg chg="del mod topLvl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76" creationId="{05CC4CE8-82CF-C9A2-09AB-19C550AA7D32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76" creationId="{B2B63B3F-B1EF-E113-310D-8C3D50C25022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77" creationId="{54B63614-3CC3-9B6A-6B17-D7F165DF7706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77" creationId="{7EDB7ECF-B430-E566-10E1-C809340954FE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78" creationId="{8ADAAF95-6275-A8CC-3DDE-C6D7F2172256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79" creationId="{105D7DAC-BA17-B388-C4D6-F231C18A8A55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79" creationId="{AF626A02-CFD9-7B62-390D-E5261689CD35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80" creationId="{CCF019DF-6B1B-2634-FD9F-A31C8F9A1286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80" creationId="{DB25722B-917D-EC63-FD6A-AE97B47E80E7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81" creationId="{3FD6BBA3-FA30-1322-6BF1-0C95659B3994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81" creationId="{A4A74B12-C32D-2103-7386-616A6EE3C2CA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82" creationId="{BF8C897A-B576-23B0-70D9-71F12796757B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83" creationId="{F3482B22-45C5-AF5E-076F-A87F65F307A4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83" creationId="{F71257ED-16D7-A575-D6B7-F51CF6469A23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84" creationId="{A2DD6C18-3835-6568-75E0-8EF0CE54BE6B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85" creationId="{40BC8292-A339-2630-2BAB-AA04581BF58E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85" creationId="{715CEE1B-1AE0-5F8D-DE1F-85757349D99A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86" creationId="{8C3C4D82-F2CD-FA0D-5852-C236280A29BB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87" creationId="{7063AE7F-0296-A9F0-6E89-BECA4E174D8A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87" creationId="{A43FC0C5-042B-51AE-311B-D56C821A03F4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88" creationId="{4554D36F-CC9A-EB7A-3217-5D009E06365A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88" creationId="{DC822B8F-D78B-616A-71FC-42B4C9392107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89" creationId="{439C9A95-0E0A-7AF0-900F-76B987676DB0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90" creationId="{B2969BE1-3C5B-13AF-4981-F1E397C592BD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90" creationId="{D45332C7-0829-2724-2A78-2DE6C66B7FCA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91" creationId="{3EF11987-16BC-F08E-D276-B85433CC6952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91" creationId="{99E1EAC2-3E50-689E-58D4-4F40C9131A2E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92" creationId="{B12793CD-1B26-6FC4-47C0-697A3AB7EDCC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93" creationId="{31CE51DF-802C-2802-85F6-6FEDC4B7DFC3}"/>
          </ac:spMkLst>
        </pc:spChg>
        <pc:spChg chg="mod">
          <ac:chgData name="Ryan Knobel" userId="dc86dbbb8969adbe" providerId="LiveId" clId="{90F2CC6C-F855-4770-9A3A-5653D5542D37}" dt="2023-07-19T19:22:56.202" v="3797"/>
          <ac:spMkLst>
            <pc:docMk/>
            <pc:sldMk cId="299802691" sldId="266"/>
            <ac:spMk id="93" creationId="{3B020847-3EFF-BD3D-8114-31E2C0760C6F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94" creationId="{55A13607-69B0-13A9-E718-DDDB43C243FC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94" creationId="{F5F90AF5-434A-8E21-D5E4-4CDECF882030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95" creationId="{B2F066D0-62BB-B269-06E8-ED4FFCCC21D5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96" creationId="{2804766C-D5E6-39D4-62AE-F14E7DF60882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96" creationId="{78669381-E4A4-C5F6-09BB-DD9B3102FE5D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97" creationId="{D828233B-F351-8D15-29C3-2D464F12F1D5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97" creationId="{E262C691-FCD2-CF78-BEF7-A1E70CD02ECF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98" creationId="{251B9FED-D616-6D38-9C47-B444F0EF49F8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99" creationId="{35857A41-DF7F-BD15-D43A-AD5599FAB54F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00" creationId="{6D0AD766-01E2-5D3D-3E2D-7D5A5F60A6E1}"/>
          </ac:spMkLst>
        </pc:spChg>
        <pc:spChg chg="add del mod">
          <ac:chgData name="Ryan Knobel" userId="dc86dbbb8969adbe" providerId="LiveId" clId="{90F2CC6C-F855-4770-9A3A-5653D5542D37}" dt="2023-07-21T18:54:32.202" v="6135" actId="478"/>
          <ac:spMkLst>
            <pc:docMk/>
            <pc:sldMk cId="299802691" sldId="266"/>
            <ac:spMk id="101" creationId="{A2DFA3AA-9CCB-F208-37BC-D4995F6E4080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02" creationId="{6E24962D-5185-E069-0098-B7B5E408F0D5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02" creationId="{84D80E5D-91AD-3380-A048-66D2279B2820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03" creationId="{17C580B9-54BA-3A6E-88D4-4E7562312A20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04" creationId="{2774902E-EF0D-9649-70EA-A2AF0591D68A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05" creationId="{2B9FBDC6-69BB-2042-438F-59E294822454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05" creationId="{444D847D-C276-8450-FE19-EB739C8B09B5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06" creationId="{92E33ABF-E72E-9DA5-8C95-BC823D2023FD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06" creationId="{D5E9B94B-A452-C96D-0CD3-77C2574814A0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08" creationId="{71F7A993-65C2-2413-7BD6-D66F98F7DCAA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08" creationId="{8370C732-E25F-B437-8F18-406A0A3213F5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09" creationId="{32854750-B5AD-B29D-A09B-BFD649E0D03F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09" creationId="{A19516E3-EAF8-FC01-87C3-FC684BD1F426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11" creationId="{2C0DFA2C-4693-1775-8DC2-91B2BD653B53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11" creationId="{46072080-0E1B-6C64-D803-59D70C38E6DB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12" creationId="{72777122-9A44-3BC5-3A9A-AFEB699B95B6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12" creationId="{B976A976-21D8-CC15-7741-5FEAECC9D3D9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14" creationId="{20F3795A-F60D-39AC-BB46-8FF17CAE2E0D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14" creationId="{8C02C6B9-ADCE-7199-54DE-1DD76673DE14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15" creationId="{86F03D06-D67B-2F30-6429-071A13886EBC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15" creationId="{CE3219A4-9943-A673-9B29-0AAA81B017BF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16" creationId="{0F79FE13-2442-B380-AA34-88FFE3A8B3F0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16" creationId="{1A0DBDC8-7D91-7AFE-16F3-19AA13AC9238}"/>
          </ac:spMkLst>
        </pc:spChg>
        <pc:spChg chg="add 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17" creationId="{2F3BB69F-9B64-C2E0-095B-774E6DFEC29B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18" creationId="{EB1C1438-CDF5-C850-8203-2E902A70C6F6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19" creationId="{64CC7BCA-DBB8-7ED4-39CB-9846BE6D38B7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19" creationId="{9CAF4C14-8672-13F9-82FF-F5153F19070B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20" creationId="{B57024D8-3D64-6E58-8D68-76B8CA228D0E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20" creationId="{F73C4B92-E73E-34EC-327D-C5C926D517AB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21" creationId="{75532346-76D2-373F-2E28-DE3D8665C3A7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22" creationId="{F5426E28-C3F3-BCE1-B490-91B79B2C3BAE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23" creationId="{A53EC8B5-4104-2C2E-95D2-3881741A20E6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23" creationId="{C774F207-7531-1017-4BB6-0D7A2413D178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24" creationId="{7DE81996-32DE-835E-CC52-C39E2998FF29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24" creationId="{AFCFD90C-CEDB-BEAF-2E2A-9EE3E27CFEB9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25" creationId="{CED2F4F2-DE70-6B70-9A56-97545756D623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26" creationId="{1CB16BCC-2CFA-0E0A-29ED-632F0DE43899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27" creationId="{48C1AC27-38AF-30D0-FF36-BEE66E87BEDA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27" creationId="{F97B14A3-AB17-BF62-21EC-BA9D956D73F7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28" creationId="{0D37D746-E581-E00A-61E4-C588854C568B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28" creationId="{FB1095AE-49B1-A0FB-3EB0-F2D067201BFB}"/>
          </ac:spMkLst>
        </pc:spChg>
        <pc:spChg chg="add del mod topLvl">
          <ac:chgData name="Ryan Knobel" userId="dc86dbbb8969adbe" providerId="LiveId" clId="{90F2CC6C-F855-4770-9A3A-5653D5542D37}" dt="2023-07-24T17:55:13.678" v="7994" actId="478"/>
          <ac:spMkLst>
            <pc:docMk/>
            <pc:sldMk cId="299802691" sldId="266"/>
            <ac:spMk id="129" creationId="{195AABB7-7203-D7A0-97F2-422173C10F58}"/>
          </ac:spMkLst>
        </pc:spChg>
        <pc:spChg chg="add 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29" creationId="{FAE3984C-0D11-7646-87C4-74EC92AA160A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31" creationId="{5CBECD59-A620-CFE1-DFAE-B63B3B93E955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32" creationId="{CB998D52-56D5-3362-8452-136364401ACF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34" creationId="{8FF5DC56-27FB-BFE4-3271-DBBC6FF9380E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35" creationId="{7D2B33F7-B739-E02A-F1C2-470E43852C1B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37" creationId="{249B66A2-C317-48AD-126C-C9914AA05822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38" creationId="{7A12941A-E6E0-864A-5259-12875A4AE5C1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40" creationId="{D151FA0C-1C3A-9916-6AEC-059815DB88B6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41" creationId="{D29CDE13-925C-05F5-19E6-323A81822E6E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42" creationId="{645B95CA-D296-B07E-845C-54B8605836EE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44" creationId="{44FB4BA1-3984-71B0-65BF-8186D4D53029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44" creationId="{54513ACF-2724-CF3A-1E71-EA6E7279FF77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45" creationId="{A1B878C3-EE7C-7031-B1E4-20857D0F5237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45" creationId="{BE82A2DB-7CF2-6CF1-B389-DC41E43C2646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47" creationId="{26149100-2765-E872-2EAB-17F6B82EDB60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47" creationId="{4B176171-83CE-7901-8BF4-7F179DEA1E21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48" creationId="{37A5188E-8BA5-A70D-097F-D293286A9280}"/>
          </ac:spMkLst>
        </pc:spChg>
        <pc:spChg chg="mod">
          <ac:chgData name="Ryan Knobel" userId="dc86dbbb8969adbe" providerId="LiveId" clId="{90F2CC6C-F855-4770-9A3A-5653D5542D37}" dt="2023-07-24T19:50:04.458" v="9433"/>
          <ac:spMkLst>
            <pc:docMk/>
            <pc:sldMk cId="299802691" sldId="266"/>
            <ac:spMk id="148" creationId="{A3B4FAC3-444E-5418-49A2-4D050DCAF35C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50" creationId="{5CE4DC1C-0C27-4D42-E988-D8EF82A8359E}"/>
          </ac:spMkLst>
        </pc:spChg>
        <pc:spChg chg="add mod">
          <ac:chgData name="Ryan Knobel" userId="dc86dbbb8969adbe" providerId="LiveId" clId="{90F2CC6C-F855-4770-9A3A-5653D5542D37}" dt="2023-07-24T19:54:18.782" v="9484"/>
          <ac:spMkLst>
            <pc:docMk/>
            <pc:sldMk cId="299802691" sldId="266"/>
            <ac:spMk id="150" creationId="{CC8E417F-736A-EBE1-C131-5B2BD2143783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51" creationId="{198C17A7-48A2-262A-368C-83ABFA1C015F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52" creationId="{A98E78B6-7CF1-E43E-DD75-E36715E2B327}"/>
          </ac:spMkLst>
        </pc:spChg>
        <pc:spChg chg="add del mod topLvl">
          <ac:chgData name="Ryan Knobel" userId="dc86dbbb8969adbe" providerId="LiveId" clId="{90F2CC6C-F855-4770-9A3A-5653D5542D37}" dt="2023-07-24T17:53:42.651" v="7980" actId="478"/>
          <ac:spMkLst>
            <pc:docMk/>
            <pc:sldMk cId="299802691" sldId="266"/>
            <ac:spMk id="153" creationId="{A3D20B74-5680-AD7D-5E4A-290B84C11202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55" creationId="{7CA940B9-098C-7412-7B21-31B22EA01502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56" creationId="{B91C5270-28EC-9157-A628-F5B922A84376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157" creationId="{A14B20F4-BA9E-2FB5-EDED-205F5A326120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59" creationId="{EF68C024-6D6B-7388-0632-9A6CF486E914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60" creationId="{DBD1ECEA-DC10-BCF7-2CC2-EFE10D9E2BCE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61" creationId="{777A2792-EB97-F5C3-7777-848D0D0EECFF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63" creationId="{FB7C145C-21EC-1E2E-9327-289F20FE88FB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64" creationId="{A701ED8B-3AF2-BE76-3E79-E80678A67E53}"/>
          </ac:spMkLst>
        </pc:spChg>
        <pc:spChg chg="add 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65" creationId="{0FBAFF29-E75E-D43C-2042-356AE0C7E473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67" creationId="{5B9F6DD7-B87C-6896-11F7-60E5C1A03C17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68" creationId="{8A13A2C0-ADF1-2EF8-07DD-BC37DF75D6DB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70" creationId="{9869FF0D-404B-9252-47DB-A18E74968F55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71" creationId="{EE211E2C-D1C9-DA76-723D-53BA623CA82C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73" creationId="{D2A609FC-C009-287C-389E-B74B6A8588C1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74" creationId="{DD49AC1D-066B-3551-C6BE-35808316DC35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76" creationId="{9B0CD77B-0C86-55B5-6896-43E83DA65B1B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77" creationId="{324E7E11-663E-EC0E-75BD-4FF469C96AC9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79" creationId="{1B9DC381-ECC6-EB99-FCBB-44DDE2C16CC9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80" creationId="{0F52432A-DC17-779A-E880-46AF43A01EA7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82" creationId="{0BA5D7C7-D7CF-63FF-BE05-EA3815548C41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83" creationId="{4EEA0D56-A4C9-632D-AED4-A98DD63A0847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85" creationId="{2DF838A8-BCE6-A419-6889-BFD10F823913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86" creationId="{7294693E-35ED-35BE-EFE9-FE0AAE692B57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88" creationId="{F5B23023-CA8A-13E7-E706-61CC7119171D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89" creationId="{233A3DC2-D927-EF3B-34AA-CF604D24DF9C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91" creationId="{C37A9FD1-8405-6B6E-5D9C-72D5644F45DC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92" creationId="{E7988926-121A-91AE-925D-87699AF8BC44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94" creationId="{7C4547AE-0237-22F7-3BBC-9FE3392E6D28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95" creationId="{719A4BFE-A735-89E9-9909-280528E337AB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96" creationId="{088F9B10-63E8-8BC8-AA88-85C407804B64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98" creationId="{12226B39-B521-91C2-50DE-9447C17A4FAF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199" creationId="{06F8B07C-1115-4A9A-B700-8C18D04CD762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200" creationId="{69122CFB-1366-319B-5132-E92A3F3714D0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202" creationId="{D86EAD7E-2AE4-1DB6-79BE-F6D6BA047C71}"/>
          </ac:spMkLst>
        </pc:spChg>
        <pc:spChg chg="mod">
          <ac:chgData name="Ryan Knobel" userId="dc86dbbb8969adbe" providerId="LiveId" clId="{90F2CC6C-F855-4770-9A3A-5653D5542D37}" dt="2023-07-21T18:54:32.557" v="6136"/>
          <ac:spMkLst>
            <pc:docMk/>
            <pc:sldMk cId="299802691" sldId="266"/>
            <ac:spMk id="203" creationId="{F9B18CD9-33A9-314A-D10C-81D739155DBB}"/>
          </ac:spMkLst>
        </pc:spChg>
        <pc:spChg chg="add mod">
          <ac:chgData name="Ryan Knobel" userId="dc86dbbb8969adbe" providerId="LiveId" clId="{90F2CC6C-F855-4770-9A3A-5653D5542D37}" dt="2023-07-21T18:55:47.405" v="6144" actId="207"/>
          <ac:spMkLst>
            <pc:docMk/>
            <pc:sldMk cId="299802691" sldId="266"/>
            <ac:spMk id="204" creationId="{75E132F8-B67D-9227-EEB2-8A3B552080EE}"/>
          </ac:spMkLst>
        </pc:spChg>
        <pc:spChg chg="add mod">
          <ac:chgData name="Ryan Knobel" userId="dc86dbbb8969adbe" providerId="LiveId" clId="{90F2CC6C-F855-4770-9A3A-5653D5542D37}" dt="2023-07-21T18:56:36.779" v="6171"/>
          <ac:spMkLst>
            <pc:docMk/>
            <pc:sldMk cId="299802691" sldId="266"/>
            <ac:spMk id="205" creationId="{BFE7DA15-A872-808E-D2AE-9F80145EC0FB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06" creationId="{C1C05C0E-E420-7626-70B0-D25CEC99EC82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07" creationId="{1CCD107D-E9DA-CB90-7CE5-3880CA6DAAE8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09" creationId="{B632A6A2-A1A3-1CD9-402B-ED0B94861462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10" creationId="{30ECD5EF-7240-B710-9A17-6EC383AD2866}"/>
          </ac:spMkLst>
        </pc:spChg>
        <pc:spChg chg="mod">
          <ac:chgData name="Ryan Knobel" userId="dc86dbbb8969adbe" providerId="LiveId" clId="{90F2CC6C-F855-4770-9A3A-5653D5542D37}" dt="2023-07-28T15:58:56.491" v="10105" actId="207"/>
          <ac:spMkLst>
            <pc:docMk/>
            <pc:sldMk cId="299802691" sldId="266"/>
            <ac:spMk id="212" creationId="{5328AE6B-5952-9B34-258C-D35B0D91EDC1}"/>
          </ac:spMkLst>
        </pc:spChg>
        <pc:spChg chg="mod">
          <ac:chgData name="Ryan Knobel" userId="dc86dbbb8969adbe" providerId="LiveId" clId="{90F2CC6C-F855-4770-9A3A-5653D5542D37}" dt="2023-07-28T15:58:56.491" v="10105" actId="207"/>
          <ac:spMkLst>
            <pc:docMk/>
            <pc:sldMk cId="299802691" sldId="266"/>
            <ac:spMk id="213" creationId="{53B5593F-48D9-E940-9BE8-A78F8545EC5B}"/>
          </ac:spMkLst>
        </pc:spChg>
        <pc:spChg chg="mod">
          <ac:chgData name="Ryan Knobel" userId="dc86dbbb8969adbe" providerId="LiveId" clId="{90F2CC6C-F855-4770-9A3A-5653D5542D37}" dt="2023-07-28T15:58:56.491" v="10105" actId="207"/>
          <ac:spMkLst>
            <pc:docMk/>
            <pc:sldMk cId="299802691" sldId="266"/>
            <ac:spMk id="214" creationId="{7D7E4C58-4B1E-C391-E84E-402966B031F0}"/>
          </ac:spMkLst>
        </pc:spChg>
        <pc:spChg chg="mod">
          <ac:chgData name="Ryan Knobel" userId="dc86dbbb8969adbe" providerId="LiveId" clId="{90F2CC6C-F855-4770-9A3A-5653D5542D37}" dt="2023-07-28T15:58:56.491" v="10105" actId="207"/>
          <ac:spMkLst>
            <pc:docMk/>
            <pc:sldMk cId="299802691" sldId="266"/>
            <ac:spMk id="216" creationId="{9BBDA51B-0CA2-E54E-03D8-BCB598057B7B}"/>
          </ac:spMkLst>
        </pc:spChg>
        <pc:spChg chg="mod">
          <ac:chgData name="Ryan Knobel" userId="dc86dbbb8969adbe" providerId="LiveId" clId="{90F2CC6C-F855-4770-9A3A-5653D5542D37}" dt="2023-07-28T15:58:56.491" v="10105" actId="207"/>
          <ac:spMkLst>
            <pc:docMk/>
            <pc:sldMk cId="299802691" sldId="266"/>
            <ac:spMk id="217" creationId="{88D29BED-B411-BF98-8580-8677B30F1EFB}"/>
          </ac:spMkLst>
        </pc:spChg>
        <pc:spChg chg="mod">
          <ac:chgData name="Ryan Knobel" userId="dc86dbbb8969adbe" providerId="LiveId" clId="{90F2CC6C-F855-4770-9A3A-5653D5542D37}" dt="2023-07-28T15:58:56.491" v="10105" actId="207"/>
          <ac:spMkLst>
            <pc:docMk/>
            <pc:sldMk cId="299802691" sldId="266"/>
            <ac:spMk id="218" creationId="{9A325117-1D53-7627-D594-9928BA74FFE6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20" creationId="{E64AAA43-387B-5363-6CB4-F7E70589130B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21" creationId="{685C9710-ABE3-B474-E998-4B808B4A12CE}"/>
          </ac:spMkLst>
        </pc:spChg>
        <pc:spChg chg="mod topLvl">
          <ac:chgData name="Ryan Knobel" userId="dc86dbbb8969adbe" providerId="LiveId" clId="{90F2CC6C-F855-4770-9A3A-5653D5542D37}" dt="2023-07-24T17:54:44.321" v="7990" actId="122"/>
          <ac:spMkLst>
            <pc:docMk/>
            <pc:sldMk cId="299802691" sldId="266"/>
            <ac:spMk id="222" creationId="{361F958D-4972-82D3-7DAA-353469CCB6CE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23" creationId="{F14A028C-044C-333D-1070-5AD05D6C1810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24" creationId="{4F912E5D-4B88-36F1-D09E-A7551CAE9D59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25" creationId="{F484012F-398D-14A0-04F6-684F88B2FB80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26" creationId="{33315757-3667-87D7-B2B9-A69509C342DA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27" creationId="{7FE6390E-1BCD-682B-9D0F-C41858034427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28" creationId="{12FE53DF-CBBB-161F-8997-B10331ED08EF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29" creationId="{784EE71D-4ACC-04B2-6457-A4913B9376DE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30" creationId="{D052D221-9D37-5A05-7682-99911EB9176E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31" creationId="{7B17B9F9-0C98-D32E-C4E1-8EBA3A1A534E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32" creationId="{A436FE36-E091-9F8C-3264-74F6811C8A72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33" creationId="{17E3955E-C417-001D-1F1E-88DDE233FC6F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34" creationId="{0A9FD4B5-476F-F412-4BFA-2D5AD56D5291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35" creationId="{BB0AE006-A677-F9E5-651C-6DD4475A3828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36" creationId="{32958AD5-C4AD-69A1-3B18-68E8B4BF450F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37" creationId="{A1684609-2B5D-A8F9-5A6D-9A7A4C2413C5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38" creationId="{AE823C3A-6093-A4A4-CED0-17E22E6C8D25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39" creationId="{5B463CB4-D189-0418-CF54-69EE1F1185F7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40" creationId="{C4DAAE5F-EF18-CB52-B3A0-C30A09BB83E9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41" creationId="{07A0FD7C-2889-643D-C025-F9CC75AF1F27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42" creationId="{08D5F0F0-A729-28BE-3FB7-55893636710E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43" creationId="{25D69E5D-A8FF-FD3F-0BD5-3EE3750BDAE0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44" creationId="{23564FE5-1218-8AC3-DA5D-BDCB716D48F5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45" creationId="{5951FD9C-AD59-3A66-B08D-FC3D3C06C016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46" creationId="{452E2E77-E799-6ECF-4A16-EE08FE1E9A1E}"/>
          </ac:spMkLst>
        </pc:spChg>
        <pc:spChg chg="mod topLvl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47" creationId="{909A58AB-7F37-A761-B147-0A55218198C8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51" creationId="{FB1AFE18-DF37-305D-1024-E829707DE48A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52" creationId="{4DDC1AAC-E796-DEB8-7B57-DB01A8CBAA54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53" creationId="{18667CA6-8863-37F7-F3A9-9EA9BEDB54D8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55" creationId="{4006364C-1FAE-C9CC-1E50-D32A0BABDF12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56" creationId="{0CF2D4D7-043B-64E2-26ED-877C2D43A5F5}"/>
          </ac:spMkLst>
        </pc:spChg>
        <pc:spChg chg="del mod topLvl">
          <ac:chgData name="Ryan Knobel" userId="dc86dbbb8969adbe" providerId="LiveId" clId="{90F2CC6C-F855-4770-9A3A-5653D5542D37}" dt="2023-07-24T17:53:42.651" v="7980" actId="478"/>
          <ac:spMkLst>
            <pc:docMk/>
            <pc:sldMk cId="299802691" sldId="266"/>
            <ac:spMk id="257" creationId="{854110F8-660D-9FAC-6019-CEED61E0647A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59" creationId="{1D228CEE-264F-1911-7E0C-662004AFF316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60" creationId="{8CEFC8F7-C098-A53E-0141-C1CF6D66AFF5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62" creationId="{F2B7425D-0680-FA61-E604-8AFE6D34ED32}"/>
          </ac:spMkLst>
        </pc:spChg>
        <pc:spChg chg="mod">
          <ac:chgData name="Ryan Knobel" userId="dc86dbbb8969adbe" providerId="LiveId" clId="{90F2CC6C-F855-4770-9A3A-5653D5542D37}" dt="2023-07-24T17:47:05.124" v="7842" actId="165"/>
          <ac:spMkLst>
            <pc:docMk/>
            <pc:sldMk cId="299802691" sldId="266"/>
            <ac:spMk id="263" creationId="{5AAED550-06BF-7B79-26F7-1CCDF46CF4B8}"/>
          </ac:spMkLst>
        </pc:spChg>
        <pc:spChg chg="del mod topLvl">
          <ac:chgData name="Ryan Knobel" userId="dc86dbbb8969adbe" providerId="LiveId" clId="{90F2CC6C-F855-4770-9A3A-5653D5542D37}" dt="2023-07-24T17:53:42.651" v="7980" actId="478"/>
          <ac:spMkLst>
            <pc:docMk/>
            <pc:sldMk cId="299802691" sldId="266"/>
            <ac:spMk id="265" creationId="{148F1234-0826-8A19-6E3F-3503203398F2}"/>
          </ac:spMkLst>
        </pc:spChg>
        <pc:grpChg chg="add del mod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3" creationId="{4884E45F-7A3E-ADE1-52A3-8A626BE0D8DA}"/>
          </ac:grpSpMkLst>
        </pc:grpChg>
        <pc:grpChg chg="add mod">
          <ac:chgData name="Ryan Knobel" userId="dc86dbbb8969adbe" providerId="LiveId" clId="{90F2CC6C-F855-4770-9A3A-5653D5542D37}" dt="2023-07-24T19:50:04.458" v="9433"/>
          <ac:grpSpMkLst>
            <pc:docMk/>
            <pc:sldMk cId="299802691" sldId="266"/>
            <ac:grpSpMk id="4" creationId="{0E06913B-84DA-5529-5B96-EADDC86935F2}"/>
          </ac:grpSpMkLst>
        </pc:grpChg>
        <pc:grpChg chg="add del mod">
          <ac:chgData name="Ryan Knobel" userId="dc86dbbb8969adbe" providerId="LiveId" clId="{90F2CC6C-F855-4770-9A3A-5653D5542D37}" dt="2023-07-24T17:53:42.651" v="7980" actId="478"/>
          <ac:grpSpMkLst>
            <pc:docMk/>
            <pc:sldMk cId="299802691" sldId="266"/>
            <ac:grpSpMk id="4" creationId="{7EE2D626-A8B3-4B9B-B5C4-FE1B61B14FF7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4" creationId="{D5A57EAE-30A1-9980-7AE6-91A98A1C1C01}"/>
          </ac:grpSpMkLst>
        </pc:grpChg>
        <pc:grpChg chg="add del mod">
          <ac:chgData name="Ryan Knobel" userId="dc86dbbb8969adbe" providerId="LiveId" clId="{90F2CC6C-F855-4770-9A3A-5653D5542D37}" dt="2023-07-24T19:50:03.587" v="9432" actId="478"/>
          <ac:grpSpMkLst>
            <pc:docMk/>
            <pc:sldMk cId="299802691" sldId="266"/>
            <ac:grpSpMk id="7" creationId="{311DF53D-2E4E-5A52-5E9C-66746B739885}"/>
          </ac:grpSpMkLst>
        </pc:grpChg>
        <pc:grpChg chg="add del mod">
          <ac:chgData name="Ryan Knobel" userId="dc86dbbb8969adbe" providerId="LiveId" clId="{90F2CC6C-F855-4770-9A3A-5653D5542D37}" dt="2023-07-24T19:50:03.587" v="9432" actId="478"/>
          <ac:grpSpMkLst>
            <pc:docMk/>
            <pc:sldMk cId="299802691" sldId="266"/>
            <ac:grpSpMk id="10" creationId="{4E56FB8A-23DA-3EA7-6641-E5470D8A0A76}"/>
          </ac:grpSpMkLst>
        </pc:grpChg>
        <pc:grpChg chg="add mod">
          <ac:chgData name="Ryan Knobel" userId="dc86dbbb8969adbe" providerId="LiveId" clId="{90F2CC6C-F855-4770-9A3A-5653D5542D37}" dt="2023-07-28T15:58:38.101" v="10101" actId="207"/>
          <ac:grpSpMkLst>
            <pc:docMk/>
            <pc:sldMk cId="299802691" sldId="266"/>
            <ac:grpSpMk id="12" creationId="{97E02AFC-DCDA-60BA-B727-DC1E2CDDF53E}"/>
          </ac:grpSpMkLst>
        </pc:grpChg>
        <pc:grpChg chg="add del mod">
          <ac:chgData name="Ryan Knobel" userId="dc86dbbb8969adbe" providerId="LiveId" clId="{90F2CC6C-F855-4770-9A3A-5653D5542D37}" dt="2023-07-24T19:50:03.587" v="9432" actId="478"/>
          <ac:grpSpMkLst>
            <pc:docMk/>
            <pc:sldMk cId="299802691" sldId="266"/>
            <ac:grpSpMk id="13" creationId="{FB9E91D6-D289-D39F-069E-830D6F4D5947}"/>
          </ac:grpSpMkLst>
        </pc:grpChg>
        <pc:grpChg chg="add del mod">
          <ac:chgData name="Ryan Knobel" userId="dc86dbbb8969adbe" providerId="LiveId" clId="{90F2CC6C-F855-4770-9A3A-5653D5542D37}" dt="2023-07-21T18:55:08.871" v="6139" actId="165"/>
          <ac:grpSpMkLst>
            <pc:docMk/>
            <pc:sldMk cId="299802691" sldId="266"/>
            <ac:grpSpMk id="14" creationId="{52740F3B-9967-5663-472D-E8E7235E8A50}"/>
          </ac:grpSpMkLst>
        </pc:grpChg>
        <pc:grpChg chg="add del mod">
          <ac:chgData name="Ryan Knobel" userId="dc86dbbb8969adbe" providerId="LiveId" clId="{90F2CC6C-F855-4770-9A3A-5653D5542D37}" dt="2023-07-19T19:22:55.790" v="3796" actId="478"/>
          <ac:grpSpMkLst>
            <pc:docMk/>
            <pc:sldMk cId="299802691" sldId="266"/>
            <ac:grpSpMk id="14" creationId="{7A6CDF46-98E9-2133-A1B2-E21EA71A2527}"/>
          </ac:grpSpMkLst>
        </pc:grpChg>
        <pc:grpChg chg="add mod">
          <ac:chgData name="Ryan Knobel" userId="dc86dbbb8969adbe" providerId="LiveId" clId="{90F2CC6C-F855-4770-9A3A-5653D5542D37}" dt="2023-07-28T15:58:38.101" v="10101" actId="207"/>
          <ac:grpSpMkLst>
            <pc:docMk/>
            <pc:sldMk cId="299802691" sldId="266"/>
            <ac:grpSpMk id="16" creationId="{18A4A9C0-8F44-B75E-CD49-787DC33E0561}"/>
          </ac:grpSpMkLst>
        </pc:grpChg>
        <pc:grpChg chg="add del mod">
          <ac:chgData name="Ryan Knobel" userId="dc86dbbb8969adbe" providerId="LiveId" clId="{90F2CC6C-F855-4770-9A3A-5653D5542D37}" dt="2023-07-24T19:50:03.587" v="9432" actId="478"/>
          <ac:grpSpMkLst>
            <pc:docMk/>
            <pc:sldMk cId="299802691" sldId="266"/>
            <ac:grpSpMk id="19" creationId="{2FB137CE-3733-C79B-0404-D891E39A6C8B}"/>
          </ac:grpSpMkLst>
        </pc:grpChg>
        <pc:grpChg chg="add del mod">
          <ac:chgData name="Ryan Knobel" userId="dc86dbbb8969adbe" providerId="LiveId" clId="{90F2CC6C-F855-4770-9A3A-5653D5542D37}" dt="2023-07-24T19:50:03.587" v="9432" actId="478"/>
          <ac:grpSpMkLst>
            <pc:docMk/>
            <pc:sldMk cId="299802691" sldId="266"/>
            <ac:grpSpMk id="24" creationId="{01A5087A-6AFB-ED61-88AD-B66FBAC33909}"/>
          </ac:grpSpMkLst>
        </pc:grpChg>
        <pc:grpChg chg="add del mod">
          <ac:chgData name="Ryan Knobel" userId="dc86dbbb8969adbe" providerId="LiveId" clId="{90F2CC6C-F855-4770-9A3A-5653D5542D37}" dt="2023-07-19T18:12:50.873" v="2565" actId="165"/>
          <ac:grpSpMkLst>
            <pc:docMk/>
            <pc:sldMk cId="299802691" sldId="266"/>
            <ac:grpSpMk id="27" creationId="{1CD9BDB9-7FF6-933B-B0BE-BB326E8E9F06}"/>
          </ac:grpSpMkLst>
        </pc:grpChg>
        <pc:grpChg chg="add del mod">
          <ac:chgData name="Ryan Knobel" userId="dc86dbbb8969adbe" providerId="LiveId" clId="{90F2CC6C-F855-4770-9A3A-5653D5542D37}" dt="2023-07-24T19:50:03.587" v="9432" actId="478"/>
          <ac:grpSpMkLst>
            <pc:docMk/>
            <pc:sldMk cId="299802691" sldId="266"/>
            <ac:grpSpMk id="29" creationId="{F8C264DC-FDD2-86E4-7EC1-E0A84B47D4DB}"/>
          </ac:grpSpMkLst>
        </pc:grpChg>
        <pc:grpChg chg="del">
          <ac:chgData name="Ryan Knobel" userId="dc86dbbb8969adbe" providerId="LiveId" clId="{90F2CC6C-F855-4770-9A3A-5653D5542D37}" dt="2023-07-28T15:58:15.744" v="10097" actId="478"/>
          <ac:grpSpMkLst>
            <pc:docMk/>
            <pc:sldMk cId="299802691" sldId="266"/>
            <ac:grpSpMk id="30" creationId="{02CC59A3-D963-793E-0682-6A3DFDE59509}"/>
          </ac:grpSpMkLst>
        </pc:grpChg>
        <pc:grpChg chg="add del mod">
          <ac:chgData name="Ryan Knobel" userId="dc86dbbb8969adbe" providerId="LiveId" clId="{90F2CC6C-F855-4770-9A3A-5653D5542D37}" dt="2023-07-24T19:50:03.587" v="9432" actId="478"/>
          <ac:grpSpMkLst>
            <pc:docMk/>
            <pc:sldMk cId="299802691" sldId="266"/>
            <ac:grpSpMk id="33" creationId="{4EAD2F74-AF5E-FAB0-3ADA-94B75E8CE029}"/>
          </ac:grpSpMkLst>
        </pc:grpChg>
        <pc:grpChg chg="del">
          <ac:chgData name="Ryan Knobel" userId="dc86dbbb8969adbe" providerId="LiveId" clId="{90F2CC6C-F855-4770-9A3A-5653D5542D37}" dt="2023-07-28T15:58:18.238" v="10098" actId="478"/>
          <ac:grpSpMkLst>
            <pc:docMk/>
            <pc:sldMk cId="299802691" sldId="266"/>
            <ac:grpSpMk id="34" creationId="{5223BD7E-8F76-4C48-D317-9F32F6B24C71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36" creationId="{051ADD81-D47D-B7FD-D133-F9081DA0808A}"/>
          </ac:grpSpMkLst>
        </pc:grpChg>
        <pc:grpChg chg="add del mod">
          <ac:chgData name="Ryan Knobel" userId="dc86dbbb8969adbe" providerId="LiveId" clId="{90F2CC6C-F855-4770-9A3A-5653D5542D37}" dt="2023-07-24T19:50:03.587" v="9432" actId="478"/>
          <ac:grpSpMkLst>
            <pc:docMk/>
            <pc:sldMk cId="299802691" sldId="266"/>
            <ac:grpSpMk id="36" creationId="{6F41B4B5-833A-083B-1F7F-D09038A898A1}"/>
          </ac:grpSpMkLst>
        </pc:grpChg>
        <pc:grpChg chg="del mod">
          <ac:chgData name="Ryan Knobel" userId="dc86dbbb8969adbe" providerId="LiveId" clId="{90F2CC6C-F855-4770-9A3A-5653D5542D37}" dt="2023-07-28T15:58:50.867" v="10104" actId="478"/>
          <ac:grpSpMkLst>
            <pc:docMk/>
            <pc:sldMk cId="299802691" sldId="266"/>
            <ac:grpSpMk id="38" creationId="{A178CD1C-14B7-E76C-D418-0A9E8FCB224A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39" creationId="{B744B1F3-C45B-BB3A-ACBC-0F8CD38535DF}"/>
          </ac:grpSpMkLst>
        </pc:grpChg>
        <pc:grpChg chg="add mod">
          <ac:chgData name="Ryan Knobel" userId="dc86dbbb8969adbe" providerId="LiveId" clId="{90F2CC6C-F855-4770-9A3A-5653D5542D37}" dt="2023-07-24T19:50:04.458" v="9433"/>
          <ac:grpSpMkLst>
            <pc:docMk/>
            <pc:sldMk cId="299802691" sldId="266"/>
            <ac:grpSpMk id="41" creationId="{41387023-E94A-F2D6-0AA7-728621145101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42" creationId="{63A600CA-3449-2EB8-EDEB-57C524F9D0BA}"/>
          </ac:grpSpMkLst>
        </pc:grpChg>
        <pc:grpChg chg="add mod">
          <ac:chgData name="Ryan Knobel" userId="dc86dbbb8969adbe" providerId="LiveId" clId="{90F2CC6C-F855-4770-9A3A-5653D5542D37}" dt="2023-07-24T19:50:04.458" v="9433"/>
          <ac:grpSpMkLst>
            <pc:docMk/>
            <pc:sldMk cId="299802691" sldId="266"/>
            <ac:grpSpMk id="44" creationId="{4C228CF7-6C58-38B4-32DB-A271983E70B3}"/>
          </ac:grpSpMkLst>
        </pc:grpChg>
        <pc:grpChg chg="del">
          <ac:chgData name="Ryan Knobel" userId="dc86dbbb8969adbe" providerId="LiveId" clId="{90F2CC6C-F855-4770-9A3A-5653D5542D37}" dt="2023-07-28T15:58:48.072" v="10102" actId="478"/>
          <ac:grpSpMkLst>
            <pc:docMk/>
            <pc:sldMk cId="299802691" sldId="266"/>
            <ac:grpSpMk id="47" creationId="{89543E2B-D6E0-2779-A4BB-582CA97717EC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48" creationId="{74AF61D6-69E0-69BE-470D-D1946536C2AF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51" creationId="{B5A50056-287D-20C4-5824-A8BA5691D082}"/>
          </ac:grpSpMkLst>
        </pc:grpChg>
        <pc:grpChg chg="add del mod">
          <ac:chgData name="Ryan Knobel" userId="dc86dbbb8969adbe" providerId="LiveId" clId="{90F2CC6C-F855-4770-9A3A-5653D5542D37}" dt="2023-07-21T18:54:32.202" v="6135" actId="478"/>
          <ac:grpSpMkLst>
            <pc:docMk/>
            <pc:sldMk cId="299802691" sldId="266"/>
            <ac:grpSpMk id="54" creationId="{871358B1-1625-7447-B540-AC0E04FFD566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54" creationId="{D88DE337-56A2-30F5-47F5-543C6AD89D8F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57" creationId="{8C39C617-F1C2-6DD9-BC95-05C80F55302E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60" creationId="{3C6ABD64-B41F-BE2E-DB72-986098D8AAE5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63" creationId="{ED2091EE-6076-9D34-7CAF-9C0715BDF635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66" creationId="{8B573818-1C39-5036-ACC2-D1DBAE6C5BD3}"/>
          </ac:grpSpMkLst>
        </pc:grpChg>
        <pc:grpChg chg="add del mod">
          <ac:chgData name="Ryan Knobel" userId="dc86dbbb8969adbe" providerId="LiveId" clId="{90F2CC6C-F855-4770-9A3A-5653D5542D37}" dt="2023-07-19T19:23:36.506" v="3798" actId="165"/>
          <ac:grpSpMkLst>
            <pc:docMk/>
            <pc:sldMk cId="299802691" sldId="266"/>
            <ac:grpSpMk id="67" creationId="{9B212165-0640-2C72-8543-89E0D6B145B1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67" creationId="{ECB47D9C-CACC-3B8D-8B4E-0F3B5BCDB5B2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70" creationId="{C7468C0A-3A68-6198-E46A-8484755D5E73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74" creationId="{56126FBA-6AEA-920E-1A07-E6227D6191B3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78" creationId="{02C68454-D6EE-BBBD-6AD0-6186969C268E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82" creationId="{F312D444-2B4E-3FDE-F2A9-9A63115BC265}"/>
          </ac:grpSpMkLst>
        </pc:grpChg>
        <pc:grpChg chg="add del mod">
          <ac:chgData name="Ryan Knobel" userId="dc86dbbb8969adbe" providerId="LiveId" clId="{90F2CC6C-F855-4770-9A3A-5653D5542D37}" dt="2023-07-21T18:54:32.202" v="6135" actId="478"/>
          <ac:grpSpMkLst>
            <pc:docMk/>
            <pc:sldMk cId="299802691" sldId="266"/>
            <ac:grpSpMk id="84" creationId="{602FC28F-1582-4455-B5DE-A4B91DB9270D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86" creationId="{145B0DC0-1E01-28EE-8E00-1478D1218F50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89" creationId="{18B75CBA-65CC-5D80-7099-5244D126D864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92" creationId="{43E4D58F-DE27-BDC1-9C14-60A52663CA84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95" creationId="{4F7AB1F0-4905-391C-FF91-78121172B231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98" creationId="{D1B23F53-4DFF-A9BD-3BB8-5C9F8D82CCC6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101" creationId="{6858DAB1-C8CD-EF69-7075-E588023C2CFF}"/>
          </ac:grpSpMkLst>
        </pc:grpChg>
        <pc:grpChg chg="add mod">
          <ac:chgData name="Ryan Knobel" userId="dc86dbbb8969adbe" providerId="LiveId" clId="{90F2CC6C-F855-4770-9A3A-5653D5542D37}" dt="2023-07-24T19:50:04.458" v="9433"/>
          <ac:grpSpMkLst>
            <pc:docMk/>
            <pc:sldMk cId="299802691" sldId="266"/>
            <ac:grpSpMk id="103" creationId="{1FF72FFE-758C-A52E-FDF1-36CC9989D919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04" creationId="{C21C0A5B-EC07-E559-1781-B2DFED06CAC3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07" creationId="{914C1619-F9F6-961D-936E-47BA285C56D2}"/>
          </ac:grpSpMkLst>
        </pc:grpChg>
        <pc:grpChg chg="add mod">
          <ac:chgData name="Ryan Knobel" userId="dc86dbbb8969adbe" providerId="LiveId" clId="{90F2CC6C-F855-4770-9A3A-5653D5542D37}" dt="2023-07-24T19:50:04.458" v="9433"/>
          <ac:grpSpMkLst>
            <pc:docMk/>
            <pc:sldMk cId="299802691" sldId="266"/>
            <ac:grpSpMk id="107" creationId="{D66E75BB-3EE5-3BE1-F2D7-B62ADA5FB460}"/>
          </ac:grpSpMkLst>
        </pc:grpChg>
        <pc:grpChg chg="add mod">
          <ac:chgData name="Ryan Knobel" userId="dc86dbbb8969adbe" providerId="LiveId" clId="{90F2CC6C-F855-4770-9A3A-5653D5542D37}" dt="2023-07-24T19:50:04.458" v="9433"/>
          <ac:grpSpMkLst>
            <pc:docMk/>
            <pc:sldMk cId="299802691" sldId="266"/>
            <ac:grpSpMk id="110" creationId="{4EC982F7-F3D0-4AFE-0A14-870ADC2D9375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10" creationId="{B2A87403-0387-6590-9F00-309CCB81861F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13" creationId="{5FA4F2F4-D116-1E48-F505-A96DFD87CD77}"/>
          </ac:grpSpMkLst>
        </pc:grpChg>
        <pc:grpChg chg="add mod">
          <ac:chgData name="Ryan Knobel" userId="dc86dbbb8969adbe" providerId="LiveId" clId="{90F2CC6C-F855-4770-9A3A-5653D5542D37}" dt="2023-07-24T19:50:04.458" v="9433"/>
          <ac:grpSpMkLst>
            <pc:docMk/>
            <pc:sldMk cId="299802691" sldId="266"/>
            <ac:grpSpMk id="113" creationId="{A124FFCD-89E4-253C-1FF4-7499C5712ACE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17" creationId="{BA1D801B-3C18-C7C5-7053-75E1CB78F520}"/>
          </ac:grpSpMkLst>
        </pc:grpChg>
        <pc:grpChg chg="add mod">
          <ac:chgData name="Ryan Knobel" userId="dc86dbbb8969adbe" providerId="LiveId" clId="{90F2CC6C-F855-4770-9A3A-5653D5542D37}" dt="2023-07-24T19:50:04.458" v="9433"/>
          <ac:grpSpMkLst>
            <pc:docMk/>
            <pc:sldMk cId="299802691" sldId="266"/>
            <ac:grpSpMk id="118" creationId="{4110CDED-D50E-160A-A3BC-C5E302D20F94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21" creationId="{D8C0237C-7DFC-0F2F-A17C-39B7316348B5}"/>
          </ac:grpSpMkLst>
        </pc:grpChg>
        <pc:grpChg chg="add mod">
          <ac:chgData name="Ryan Knobel" userId="dc86dbbb8969adbe" providerId="LiveId" clId="{90F2CC6C-F855-4770-9A3A-5653D5542D37}" dt="2023-07-24T19:50:04.458" v="9433"/>
          <ac:grpSpMkLst>
            <pc:docMk/>
            <pc:sldMk cId="299802691" sldId="266"/>
            <ac:grpSpMk id="122" creationId="{9B010AB6-3B6C-8B99-E3F2-E927776B5F3B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25" creationId="{6E95A73D-EF11-FA81-2694-B9783B8AE1A1}"/>
          </ac:grpSpMkLst>
        </pc:grpChg>
        <pc:grpChg chg="add mod">
          <ac:chgData name="Ryan Knobel" userId="dc86dbbb8969adbe" providerId="LiveId" clId="{90F2CC6C-F855-4770-9A3A-5653D5542D37}" dt="2023-07-24T19:50:04.458" v="9433"/>
          <ac:grpSpMkLst>
            <pc:docMk/>
            <pc:sldMk cId="299802691" sldId="266"/>
            <ac:grpSpMk id="126" creationId="{442F7F38-7307-1562-BEB4-A2C70B4AF1D1}"/>
          </ac:grpSpMkLst>
        </pc:grpChg>
        <pc:grpChg chg="add del mod topLvl">
          <ac:chgData name="Ryan Knobel" userId="dc86dbbb8969adbe" providerId="LiveId" clId="{90F2CC6C-F855-4770-9A3A-5653D5542D37}" dt="2023-07-24T19:50:03.587" v="9432" actId="478"/>
          <ac:grpSpMkLst>
            <pc:docMk/>
            <pc:sldMk cId="299802691" sldId="266"/>
            <ac:grpSpMk id="130" creationId="{A9BB98C9-BE10-B9CB-694C-3A34F0A9DE2E}"/>
          </ac:grpSpMkLst>
        </pc:grpChg>
        <pc:grpChg chg="add del mod topLvl">
          <ac:chgData name="Ryan Knobel" userId="dc86dbbb8969adbe" providerId="LiveId" clId="{90F2CC6C-F855-4770-9A3A-5653D5542D37}" dt="2023-07-24T19:50:03.587" v="9432" actId="478"/>
          <ac:grpSpMkLst>
            <pc:docMk/>
            <pc:sldMk cId="299802691" sldId="266"/>
            <ac:grpSpMk id="133" creationId="{56DB3C9A-F4F9-624F-54D4-A7AD16BA8AC6}"/>
          </ac:grpSpMkLst>
        </pc:grpChg>
        <pc:grpChg chg="add del mod topLvl">
          <ac:chgData name="Ryan Knobel" userId="dc86dbbb8969adbe" providerId="LiveId" clId="{90F2CC6C-F855-4770-9A3A-5653D5542D37}" dt="2023-07-24T19:50:03.587" v="9432" actId="478"/>
          <ac:grpSpMkLst>
            <pc:docMk/>
            <pc:sldMk cId="299802691" sldId="266"/>
            <ac:grpSpMk id="136" creationId="{520C0227-46B3-14AF-FD67-9D130467788F}"/>
          </ac:grpSpMkLst>
        </pc:grpChg>
        <pc:grpChg chg="add del mod topLvl">
          <ac:chgData name="Ryan Knobel" userId="dc86dbbb8969adbe" providerId="LiveId" clId="{90F2CC6C-F855-4770-9A3A-5653D5542D37}" dt="2023-07-24T19:50:03.587" v="9432" actId="478"/>
          <ac:grpSpMkLst>
            <pc:docMk/>
            <pc:sldMk cId="299802691" sldId="266"/>
            <ac:grpSpMk id="139" creationId="{F1B508AF-1175-1CEA-5C02-186B1B18C57B}"/>
          </ac:grpSpMkLst>
        </pc:grpChg>
        <pc:grpChg chg="add del mod topLvl">
          <ac:chgData name="Ryan Knobel" userId="dc86dbbb8969adbe" providerId="LiveId" clId="{90F2CC6C-F855-4770-9A3A-5653D5542D37}" dt="2023-07-24T17:53:42.651" v="7980" actId="478"/>
          <ac:grpSpMkLst>
            <pc:docMk/>
            <pc:sldMk cId="299802691" sldId="266"/>
            <ac:grpSpMk id="143" creationId="{36644CED-2892-B7F2-C2E6-FDD4E5834640}"/>
          </ac:grpSpMkLst>
        </pc:grpChg>
        <pc:grpChg chg="add mod">
          <ac:chgData name="Ryan Knobel" userId="dc86dbbb8969adbe" providerId="LiveId" clId="{90F2CC6C-F855-4770-9A3A-5653D5542D37}" dt="2023-07-24T19:50:04.458" v="9433"/>
          <ac:grpSpMkLst>
            <pc:docMk/>
            <pc:sldMk cId="299802691" sldId="266"/>
            <ac:grpSpMk id="143" creationId="{C92A5CB1-43E0-731C-84AA-F1FEAB532C65}"/>
          </ac:grpSpMkLst>
        </pc:grpChg>
        <pc:grpChg chg="add mod">
          <ac:chgData name="Ryan Knobel" userId="dc86dbbb8969adbe" providerId="LiveId" clId="{90F2CC6C-F855-4770-9A3A-5653D5542D37}" dt="2023-07-24T19:50:04.458" v="9433"/>
          <ac:grpSpMkLst>
            <pc:docMk/>
            <pc:sldMk cId="299802691" sldId="266"/>
            <ac:grpSpMk id="146" creationId="{15A49AEF-157A-CC38-28A1-7499E3765EEA}"/>
          </ac:grpSpMkLst>
        </pc:grpChg>
        <pc:grpChg chg="add del mod topLvl">
          <ac:chgData name="Ryan Knobel" userId="dc86dbbb8969adbe" providerId="LiveId" clId="{90F2CC6C-F855-4770-9A3A-5653D5542D37}" dt="2023-07-24T17:53:42.651" v="7980" actId="478"/>
          <ac:grpSpMkLst>
            <pc:docMk/>
            <pc:sldMk cId="299802691" sldId="266"/>
            <ac:grpSpMk id="146" creationId="{CB5FD759-9CFD-29ED-2F72-4AC921F3A0FA}"/>
          </ac:grpSpMkLst>
        </pc:grpChg>
        <pc:grpChg chg="add del mod topLvl">
          <ac:chgData name="Ryan Knobel" userId="dc86dbbb8969adbe" providerId="LiveId" clId="{90F2CC6C-F855-4770-9A3A-5653D5542D37}" dt="2023-07-24T17:53:42.651" v="7980" actId="478"/>
          <ac:grpSpMkLst>
            <pc:docMk/>
            <pc:sldMk cId="299802691" sldId="266"/>
            <ac:grpSpMk id="149" creationId="{433380F7-A537-6038-E640-B2F8C7109F01}"/>
          </ac:grpSpMkLst>
        </pc:grpChg>
        <pc:grpChg chg="add del mod topLvl">
          <ac:chgData name="Ryan Knobel" userId="dc86dbbb8969adbe" providerId="LiveId" clId="{90F2CC6C-F855-4770-9A3A-5653D5542D37}" dt="2023-07-24T17:53:42.651" v="7980" actId="478"/>
          <ac:grpSpMkLst>
            <pc:docMk/>
            <pc:sldMk cId="299802691" sldId="266"/>
            <ac:grpSpMk id="154" creationId="{F6816D05-0017-A3C6-067E-9B92AE5D3321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58" creationId="{1050C5FD-F132-E071-6160-FFEBC87D7433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62" creationId="{9E7EDF6B-901D-8947-3543-6827A7C4E0DB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66" creationId="{3ECB3691-7032-CBDC-B8C1-87AF1F1B5672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69" creationId="{E6FD15C6-6DDF-BC7E-A41B-6DFFE6894B11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72" creationId="{8C1777C5-DA8C-E005-7EFE-D2CFCCAEF37E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75" creationId="{0EE1662B-7BEB-110D-2331-8CAED6666C40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78" creationId="{9070AC0D-B216-4ADA-7586-F85D16AEEF27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81" creationId="{765A18A1-CB90-B374-F46E-BA1250EC4EDF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84" creationId="{3ECF9DFF-1CA0-48F8-93A9-71904CD635F8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87" creationId="{6BDDB74F-69BF-0B95-D37D-371C5FDB9547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90" creationId="{8FC4835D-1CC8-326F-7831-85B3633C3CC9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93" creationId="{D54B4F6E-57A8-BCAC-8B35-AE95FF935BC8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197" creationId="{68A0AEF4-8114-DF5C-EA82-F0F2E63A3074}"/>
          </ac:grpSpMkLst>
        </pc:grpChg>
        <pc:grpChg chg="add mod">
          <ac:chgData name="Ryan Knobel" userId="dc86dbbb8969adbe" providerId="LiveId" clId="{90F2CC6C-F855-4770-9A3A-5653D5542D37}" dt="2023-07-21T18:54:32.557" v="6136"/>
          <ac:grpSpMkLst>
            <pc:docMk/>
            <pc:sldMk cId="299802691" sldId="266"/>
            <ac:grpSpMk id="201" creationId="{1D3BAD5B-5CAB-AC39-2BA3-450565528525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208" creationId="{2E9994E6-21BB-FB18-D33A-0B9C8098D51F}"/>
          </ac:grpSpMkLst>
        </pc:grpChg>
        <pc:grpChg chg="mod topLvl">
          <ac:chgData name="Ryan Knobel" userId="dc86dbbb8969adbe" providerId="LiveId" clId="{90F2CC6C-F855-4770-9A3A-5653D5542D37}" dt="2023-07-28T15:58:56.491" v="10105" actId="207"/>
          <ac:grpSpMkLst>
            <pc:docMk/>
            <pc:sldMk cId="299802691" sldId="266"/>
            <ac:grpSpMk id="211" creationId="{EE39670C-7079-970A-CD6F-B14463ED7BF7}"/>
          </ac:grpSpMkLst>
        </pc:grpChg>
        <pc:grpChg chg="mod topLvl">
          <ac:chgData name="Ryan Knobel" userId="dc86dbbb8969adbe" providerId="LiveId" clId="{90F2CC6C-F855-4770-9A3A-5653D5542D37}" dt="2023-07-28T15:58:56.491" v="10105" actId="207"/>
          <ac:grpSpMkLst>
            <pc:docMk/>
            <pc:sldMk cId="299802691" sldId="266"/>
            <ac:grpSpMk id="215" creationId="{5128902D-1401-7015-8261-FB45B09561BC}"/>
          </ac:grpSpMkLst>
        </pc:grpChg>
        <pc:grpChg chg="mod topLvl">
          <ac:chgData name="Ryan Knobel" userId="dc86dbbb8969adbe" providerId="LiveId" clId="{90F2CC6C-F855-4770-9A3A-5653D5542D37}" dt="2023-07-24T17:47:05.124" v="7842" actId="165"/>
          <ac:grpSpMkLst>
            <pc:docMk/>
            <pc:sldMk cId="299802691" sldId="266"/>
            <ac:grpSpMk id="219" creationId="{A6C7A26E-194A-1E9E-B419-2AFAA55AF332}"/>
          </ac:grpSpMkLst>
        </pc:grpChg>
        <pc:grpChg chg="del mod topLvl">
          <ac:chgData name="Ryan Knobel" userId="dc86dbbb8969adbe" providerId="LiveId" clId="{90F2CC6C-F855-4770-9A3A-5653D5542D37}" dt="2023-07-24T17:53:42.651" v="7980" actId="478"/>
          <ac:grpSpMkLst>
            <pc:docMk/>
            <pc:sldMk cId="299802691" sldId="266"/>
            <ac:grpSpMk id="250" creationId="{927D8FE7-D5AB-13E7-5C33-266694F9FA26}"/>
          </ac:grpSpMkLst>
        </pc:grpChg>
        <pc:grpChg chg="del mod topLvl">
          <ac:chgData name="Ryan Knobel" userId="dc86dbbb8969adbe" providerId="LiveId" clId="{90F2CC6C-F855-4770-9A3A-5653D5542D37}" dt="2023-07-24T17:53:42.651" v="7980" actId="478"/>
          <ac:grpSpMkLst>
            <pc:docMk/>
            <pc:sldMk cId="299802691" sldId="266"/>
            <ac:grpSpMk id="254" creationId="{7E117DC1-5802-8B43-1396-98CB6DCAE8D5}"/>
          </ac:grpSpMkLst>
        </pc:grpChg>
        <pc:grpChg chg="del mod topLvl">
          <ac:chgData name="Ryan Knobel" userId="dc86dbbb8969adbe" providerId="LiveId" clId="{90F2CC6C-F855-4770-9A3A-5653D5542D37}" dt="2023-07-24T17:53:42.651" v="7980" actId="478"/>
          <ac:grpSpMkLst>
            <pc:docMk/>
            <pc:sldMk cId="299802691" sldId="266"/>
            <ac:grpSpMk id="258" creationId="{172DFFC2-3C9F-25A1-1D6C-4442F8166C64}"/>
          </ac:grpSpMkLst>
        </pc:grpChg>
        <pc:grpChg chg="add del mod topLvl">
          <ac:chgData name="Ryan Knobel" userId="dc86dbbb8969adbe" providerId="LiveId" clId="{90F2CC6C-F855-4770-9A3A-5653D5542D37}" dt="2023-07-24T17:49:13.731" v="7895" actId="478"/>
          <ac:grpSpMkLst>
            <pc:docMk/>
            <pc:sldMk cId="299802691" sldId="266"/>
            <ac:grpSpMk id="261" creationId="{207524E4-CFF9-809B-93D9-5D6104FEC1FE}"/>
          </ac:grpSpMkLst>
        </pc:grpChg>
        <pc:cxnChg chg="add mod">
          <ac:chgData name="Ryan Knobel" userId="dc86dbbb8969adbe" providerId="LiveId" clId="{90F2CC6C-F855-4770-9A3A-5653D5542D37}" dt="2023-07-21T18:54:32.557" v="6136"/>
          <ac:cxnSpMkLst>
            <pc:docMk/>
            <pc:sldMk cId="299802691" sldId="266"/>
            <ac:cxnSpMk id="34" creationId="{AF5ECB72-B114-D402-F09F-A2F7F68B2FBD}"/>
          </ac:cxnSpMkLst>
        </pc:cxnChg>
        <pc:cxnChg chg="add mod">
          <ac:chgData name="Ryan Knobel" userId="dc86dbbb8969adbe" providerId="LiveId" clId="{90F2CC6C-F855-4770-9A3A-5653D5542D37}" dt="2023-07-21T18:54:32.557" v="6136"/>
          <ac:cxnSpMkLst>
            <pc:docMk/>
            <pc:sldMk cId="299802691" sldId="266"/>
            <ac:cxnSpMk id="35" creationId="{91E324EE-B212-9B9F-67C1-55A4C8C61BB0}"/>
          </ac:cxnSpMkLst>
        </pc:cxnChg>
        <pc:cxnChg chg="del mod topLvl">
          <ac:chgData name="Ryan Knobel" userId="dc86dbbb8969adbe" providerId="LiveId" clId="{90F2CC6C-F855-4770-9A3A-5653D5542D37}" dt="2023-07-24T19:54:18.162" v="9483" actId="478"/>
          <ac:cxnSpMkLst>
            <pc:docMk/>
            <pc:sldMk cId="299802691" sldId="266"/>
            <ac:cxnSpMk id="46" creationId="{AFBB012F-6A84-F44E-3746-6DA777B05634}"/>
          </ac:cxnSpMkLst>
        </pc:cxnChg>
        <pc:cxnChg chg="del mod topLvl">
          <ac:chgData name="Ryan Knobel" userId="dc86dbbb8969adbe" providerId="LiveId" clId="{90F2CC6C-F855-4770-9A3A-5653D5542D37}" dt="2023-07-24T19:54:15.776" v="9482" actId="478"/>
          <ac:cxnSpMkLst>
            <pc:docMk/>
            <pc:sldMk cId="299802691" sldId="266"/>
            <ac:cxnSpMk id="47" creationId="{8C647A3F-9681-9D9F-3760-4CBDFDC237AA}"/>
          </ac:cxnSpMkLst>
        </pc:cxnChg>
        <pc:cxnChg chg="add del mod">
          <ac:chgData name="Ryan Knobel" userId="dc86dbbb8969adbe" providerId="LiveId" clId="{90F2CC6C-F855-4770-9A3A-5653D5542D37}" dt="2023-07-21T18:54:32.202" v="6135" actId="478"/>
          <ac:cxnSpMkLst>
            <pc:docMk/>
            <pc:sldMk cId="299802691" sldId="266"/>
            <ac:cxnSpMk id="99" creationId="{9E9A7BE6-AF81-02BF-347A-F086B0697F14}"/>
          </ac:cxnSpMkLst>
        </pc:cxnChg>
        <pc:cxnChg chg="add del mod">
          <ac:chgData name="Ryan Knobel" userId="dc86dbbb8969adbe" providerId="LiveId" clId="{90F2CC6C-F855-4770-9A3A-5653D5542D37}" dt="2023-07-21T18:54:32.202" v="6135" actId="478"/>
          <ac:cxnSpMkLst>
            <pc:docMk/>
            <pc:sldMk cId="299802691" sldId="266"/>
            <ac:cxnSpMk id="100" creationId="{1956202E-11D6-2010-7D78-79050A610404}"/>
          </ac:cxnSpMkLst>
        </pc:cxnChg>
        <pc:cxnChg chg="add mod">
          <ac:chgData name="Ryan Knobel" userId="dc86dbbb8969adbe" providerId="LiveId" clId="{90F2CC6C-F855-4770-9A3A-5653D5542D37}" dt="2023-07-24T19:54:18.782" v="9484"/>
          <ac:cxnSpMkLst>
            <pc:docMk/>
            <pc:sldMk cId="299802691" sldId="266"/>
            <ac:cxnSpMk id="149" creationId="{2D2EF643-EBC8-BB4A-36DF-29B25987D52E}"/>
          </ac:cxnSpMkLst>
        </pc:cxnChg>
        <pc:cxnChg chg="add mod">
          <ac:chgData name="Ryan Knobel" userId="dc86dbbb8969adbe" providerId="LiveId" clId="{90F2CC6C-F855-4770-9A3A-5653D5542D37}" dt="2023-07-24T19:54:18.782" v="9484"/>
          <ac:cxnSpMkLst>
            <pc:docMk/>
            <pc:sldMk cId="299802691" sldId="266"/>
            <ac:cxnSpMk id="151" creationId="{F3CA04D0-01CF-36EC-F0D4-8B5A3366BC63}"/>
          </ac:cxnSpMkLst>
        </pc:cxnChg>
      </pc:sldChg>
      <pc:sldChg chg="new del">
        <pc:chgData name="Ryan Knobel" userId="dc86dbbb8969adbe" providerId="LiveId" clId="{90F2CC6C-F855-4770-9A3A-5653D5542D37}" dt="2023-07-19T03:30:06.700" v="101" actId="47"/>
        <pc:sldMkLst>
          <pc:docMk/>
          <pc:sldMk cId="3720583676" sldId="267"/>
        </pc:sldMkLst>
      </pc:sldChg>
      <pc:sldChg chg="addSp delSp modSp new del mod">
        <pc:chgData name="Ryan Knobel" userId="dc86dbbb8969adbe" providerId="LiveId" clId="{90F2CC6C-F855-4770-9A3A-5653D5542D37}" dt="2023-07-20T23:49:29.621" v="5717" actId="47"/>
        <pc:sldMkLst>
          <pc:docMk/>
          <pc:sldMk cId="1640996572" sldId="268"/>
        </pc:sldMkLst>
        <pc:spChg chg="mod">
          <ac:chgData name="Ryan Knobel" userId="dc86dbbb8969adbe" providerId="LiveId" clId="{90F2CC6C-F855-4770-9A3A-5653D5542D37}" dt="2023-07-19T03:33:16.008" v="230" actId="20577"/>
          <ac:spMkLst>
            <pc:docMk/>
            <pc:sldMk cId="1640996572" sldId="268"/>
            <ac:spMk id="2" creationId="{A34FCC75-8648-9215-7677-58A204AFBE72}"/>
          </ac:spMkLst>
        </pc:spChg>
        <pc:spChg chg="del mod">
          <ac:chgData name="Ryan Knobel" userId="dc86dbbb8969adbe" providerId="LiveId" clId="{90F2CC6C-F855-4770-9A3A-5653D5542D37}" dt="2023-07-19T18:30:18.726" v="2916" actId="478"/>
          <ac:spMkLst>
            <pc:docMk/>
            <pc:sldMk cId="1640996572" sldId="268"/>
            <ac:spMk id="3" creationId="{5429B827-F38D-3D13-1D39-686B571DCEA9}"/>
          </ac:spMkLst>
        </pc:spChg>
        <pc:spChg chg="add del mod">
          <ac:chgData name="Ryan Knobel" userId="dc86dbbb8969adbe" providerId="LiveId" clId="{90F2CC6C-F855-4770-9A3A-5653D5542D37}" dt="2023-07-19T18:59:16.157" v="3598" actId="478"/>
          <ac:spMkLst>
            <pc:docMk/>
            <pc:sldMk cId="1640996572" sldId="268"/>
            <ac:spMk id="4" creationId="{559A94C5-0BDF-26EE-E543-8822D28D7A4D}"/>
          </ac:spMkLst>
        </pc:spChg>
        <pc:spChg chg="del">
          <ac:chgData name="Ryan Knobel" userId="dc86dbbb8969adbe" providerId="LiveId" clId="{90F2CC6C-F855-4770-9A3A-5653D5542D37}" dt="2023-07-19T18:30:23.879" v="2918" actId="478"/>
          <ac:spMkLst>
            <pc:docMk/>
            <pc:sldMk cId="1640996572" sldId="268"/>
            <ac:spMk id="4" creationId="{771EC2D1-C004-B839-8E4B-09DF9B87EF2A}"/>
          </ac:spMkLst>
        </pc:spChg>
        <pc:spChg chg="mod">
          <ac:chgData name="Ryan Knobel" userId="dc86dbbb8969adbe" providerId="LiveId" clId="{90F2CC6C-F855-4770-9A3A-5653D5542D37}" dt="2023-07-19T18:31:59.836" v="2941" actId="1076"/>
          <ac:spMkLst>
            <pc:docMk/>
            <pc:sldMk cId="1640996572" sldId="268"/>
            <ac:spMk id="5" creationId="{9B794811-49DD-3FB7-8387-B3B693B29C3A}"/>
          </ac:spMkLst>
        </pc:spChg>
        <pc:spChg chg="del mod">
          <ac:chgData name="Ryan Knobel" userId="dc86dbbb8969adbe" providerId="LiveId" clId="{90F2CC6C-F855-4770-9A3A-5653D5542D37}" dt="2023-07-19T18:30:43.514" v="2921" actId="3680"/>
          <ac:spMkLst>
            <pc:docMk/>
            <pc:sldMk cId="1640996572" sldId="268"/>
            <ac:spMk id="6" creationId="{74B349FF-0E54-ABD3-A2D1-EBD85A6E2227}"/>
          </ac:spMkLst>
        </pc:spChg>
        <pc:spChg chg="add del mod">
          <ac:chgData name="Ryan Knobel" userId="dc86dbbb8969adbe" providerId="LiveId" clId="{90F2CC6C-F855-4770-9A3A-5653D5542D37}" dt="2023-07-19T18:30:21.876" v="2917" actId="478"/>
          <ac:spMkLst>
            <pc:docMk/>
            <pc:sldMk cId="1640996572" sldId="268"/>
            <ac:spMk id="8" creationId="{3FC2581B-7D65-705B-F305-10CFE5E0D40D}"/>
          </ac:spMkLst>
        </pc:spChg>
        <pc:spChg chg="add del mod">
          <ac:chgData name="Ryan Knobel" userId="dc86dbbb8969adbe" providerId="LiveId" clId="{90F2CC6C-F855-4770-9A3A-5653D5542D37}" dt="2023-07-19T18:31:50.588" v="2939" actId="3680"/>
          <ac:spMkLst>
            <pc:docMk/>
            <pc:sldMk cId="1640996572" sldId="268"/>
            <ac:spMk id="11" creationId="{43A86F02-626E-8B16-5600-F12F112680D8}"/>
          </ac:spMkLst>
        </pc:spChg>
        <pc:spChg chg="add del mod">
          <ac:chgData name="Ryan Knobel" userId="dc86dbbb8969adbe" providerId="LiveId" clId="{90F2CC6C-F855-4770-9A3A-5653D5542D37}" dt="2023-07-19T18:36:10.411" v="2943" actId="3680"/>
          <ac:spMkLst>
            <pc:docMk/>
            <pc:sldMk cId="1640996572" sldId="268"/>
            <ac:spMk id="14" creationId="{43B2C2AA-32F6-2B85-3FA3-A758F7CBD4D7}"/>
          </ac:spMkLst>
        </pc:spChg>
        <pc:graphicFrameChg chg="add mod">
          <ac:chgData name="Ryan Knobel" userId="dc86dbbb8969adbe" providerId="LiveId" clId="{90F2CC6C-F855-4770-9A3A-5653D5542D37}" dt="2023-07-20T21:42:29.721" v="4756"/>
          <ac:graphicFrameMkLst>
            <pc:docMk/>
            <pc:sldMk cId="1640996572" sldId="268"/>
            <ac:graphicFrameMk id="3" creationId="{23E1BB29-270A-A218-EB02-151C973CFAD3}"/>
          </ac:graphicFrameMkLst>
        </pc:graphicFrameChg>
        <pc:graphicFrameChg chg="add mod modGraphic">
          <ac:chgData name="Ryan Knobel" userId="dc86dbbb8969adbe" providerId="LiveId" clId="{90F2CC6C-F855-4770-9A3A-5653D5542D37}" dt="2023-07-20T21:42:27.427" v="4754" actId="20577"/>
          <ac:graphicFrameMkLst>
            <pc:docMk/>
            <pc:sldMk cId="1640996572" sldId="268"/>
            <ac:graphicFrameMk id="6" creationId="{89C7FA47-CE09-948D-9AB1-B76CD0038BAF}"/>
          </ac:graphicFrameMkLst>
        </pc:graphicFrameChg>
        <pc:graphicFrameChg chg="add del mod ord modGraphic">
          <ac:chgData name="Ryan Knobel" userId="dc86dbbb8969adbe" providerId="LiveId" clId="{90F2CC6C-F855-4770-9A3A-5653D5542D37}" dt="2023-07-19T18:31:28.099" v="2937" actId="478"/>
          <ac:graphicFrameMkLst>
            <pc:docMk/>
            <pc:sldMk cId="1640996572" sldId="268"/>
            <ac:graphicFrameMk id="9" creationId="{621A8533-459B-F73A-47D2-42E5DD316A28}"/>
          </ac:graphicFrameMkLst>
        </pc:graphicFrameChg>
        <pc:graphicFrameChg chg="add del mod ord modGraphic">
          <ac:chgData name="Ryan Knobel" userId="dc86dbbb8969adbe" providerId="LiveId" clId="{90F2CC6C-F855-4770-9A3A-5653D5542D37}" dt="2023-07-19T18:36:01.868" v="2942" actId="478"/>
          <ac:graphicFrameMkLst>
            <pc:docMk/>
            <pc:sldMk cId="1640996572" sldId="268"/>
            <ac:graphicFrameMk id="12" creationId="{69D33F07-65C9-4BBE-0C96-FDFD4F534A9C}"/>
          </ac:graphicFrameMkLst>
        </pc:graphicFrameChg>
        <pc:graphicFrameChg chg="add del mod ord modGraphic">
          <ac:chgData name="Ryan Knobel" userId="dc86dbbb8969adbe" providerId="LiveId" clId="{90F2CC6C-F855-4770-9A3A-5653D5542D37}" dt="2023-07-19T18:59:02.730" v="3594" actId="478"/>
          <ac:graphicFrameMkLst>
            <pc:docMk/>
            <pc:sldMk cId="1640996572" sldId="268"/>
            <ac:graphicFrameMk id="15" creationId="{4607D885-F28E-B4FA-34BC-73B242DB6FF4}"/>
          </ac:graphicFrameMkLst>
        </pc:graphicFrameChg>
      </pc:sldChg>
      <pc:sldChg chg="delSp modSp new del mod">
        <pc:chgData name="Ryan Knobel" userId="dc86dbbb8969adbe" providerId="LiveId" clId="{90F2CC6C-F855-4770-9A3A-5653D5542D37}" dt="2023-07-19T18:21:05.137" v="2771" actId="47"/>
        <pc:sldMkLst>
          <pc:docMk/>
          <pc:sldMk cId="624349504" sldId="269"/>
        </pc:sldMkLst>
        <pc:spChg chg="mod">
          <ac:chgData name="Ryan Knobel" userId="dc86dbbb8969adbe" providerId="LiveId" clId="{90F2CC6C-F855-4770-9A3A-5653D5542D37}" dt="2023-07-19T03:30:42.682" v="121" actId="20577"/>
          <ac:spMkLst>
            <pc:docMk/>
            <pc:sldMk cId="624349504" sldId="269"/>
            <ac:spMk id="2" creationId="{A42129EF-78F5-5632-CBB4-9FEB964FA4A2}"/>
          </ac:spMkLst>
        </pc:spChg>
        <pc:spChg chg="del">
          <ac:chgData name="Ryan Knobel" userId="dc86dbbb8969adbe" providerId="LiveId" clId="{90F2CC6C-F855-4770-9A3A-5653D5542D37}" dt="2023-07-19T03:30:46.342" v="122" actId="478"/>
          <ac:spMkLst>
            <pc:docMk/>
            <pc:sldMk cId="624349504" sldId="269"/>
            <ac:spMk id="3" creationId="{ABEFA1EB-4684-6389-021A-C21CCFBDC460}"/>
          </ac:spMkLst>
        </pc:spChg>
      </pc:sldChg>
      <pc:sldChg chg="delSp modSp new del mod">
        <pc:chgData name="Ryan Knobel" userId="dc86dbbb8969adbe" providerId="LiveId" clId="{90F2CC6C-F855-4770-9A3A-5653D5542D37}" dt="2023-07-19T18:26:14.896" v="2915" actId="47"/>
        <pc:sldMkLst>
          <pc:docMk/>
          <pc:sldMk cId="232033925" sldId="270"/>
        </pc:sldMkLst>
        <pc:spChg chg="mod">
          <ac:chgData name="Ryan Knobel" userId="dc86dbbb8969adbe" providerId="LiveId" clId="{90F2CC6C-F855-4770-9A3A-5653D5542D37}" dt="2023-07-19T03:32:11.382" v="146" actId="20577"/>
          <ac:spMkLst>
            <pc:docMk/>
            <pc:sldMk cId="232033925" sldId="270"/>
            <ac:spMk id="2" creationId="{D7139873-2CFA-207C-7E81-42967C67B880}"/>
          </ac:spMkLst>
        </pc:spChg>
        <pc:spChg chg="del">
          <ac:chgData name="Ryan Knobel" userId="dc86dbbb8969adbe" providerId="LiveId" clId="{90F2CC6C-F855-4770-9A3A-5653D5542D37}" dt="2023-07-19T03:32:16.781" v="147" actId="478"/>
          <ac:spMkLst>
            <pc:docMk/>
            <pc:sldMk cId="232033925" sldId="270"/>
            <ac:spMk id="3" creationId="{1B3AFB54-30A9-DACD-920B-66A80D4B7F42}"/>
          </ac:spMkLst>
        </pc:spChg>
      </pc:sldChg>
      <pc:sldChg chg="new del">
        <pc:chgData name="Ryan Knobel" userId="dc86dbbb8969adbe" providerId="LiveId" clId="{90F2CC6C-F855-4770-9A3A-5653D5542D37}" dt="2023-07-19T03:35:40.062" v="278" actId="47"/>
        <pc:sldMkLst>
          <pc:docMk/>
          <pc:sldMk cId="423093127" sldId="271"/>
        </pc:sldMkLst>
      </pc:sldChg>
      <pc:sldChg chg="addSp delSp modSp add del mod">
        <pc:chgData name="Ryan Knobel" userId="dc86dbbb8969adbe" providerId="LiveId" clId="{90F2CC6C-F855-4770-9A3A-5653D5542D37}" dt="2023-07-19T03:39:58.758" v="300" actId="47"/>
        <pc:sldMkLst>
          <pc:docMk/>
          <pc:sldMk cId="486828552" sldId="271"/>
        </pc:sldMkLst>
        <pc:spChg chg="mod">
          <ac:chgData name="Ryan Knobel" userId="dc86dbbb8969adbe" providerId="LiveId" clId="{90F2CC6C-F855-4770-9A3A-5653D5542D37}" dt="2023-07-19T03:35:59.310" v="297" actId="20577"/>
          <ac:spMkLst>
            <pc:docMk/>
            <pc:sldMk cId="486828552" sldId="271"/>
            <ac:spMk id="3" creationId="{5429B827-F38D-3D13-1D39-686B571DCEA9}"/>
          </ac:spMkLst>
        </pc:spChg>
        <pc:spChg chg="del mod">
          <ac:chgData name="Ryan Knobel" userId="dc86dbbb8969adbe" providerId="LiveId" clId="{90F2CC6C-F855-4770-9A3A-5653D5542D37}" dt="2023-07-19T03:35:50.688" v="281" actId="478"/>
          <ac:spMkLst>
            <pc:docMk/>
            <pc:sldMk cId="486828552" sldId="271"/>
            <ac:spMk id="5" creationId="{9B794811-49DD-3FB7-8387-B3B693B29C3A}"/>
          </ac:spMkLst>
        </pc:spChg>
        <pc:spChg chg="del">
          <ac:chgData name="Ryan Knobel" userId="dc86dbbb8969adbe" providerId="LiveId" clId="{90F2CC6C-F855-4770-9A3A-5653D5542D37}" dt="2023-07-19T03:35:53.942" v="283" actId="478"/>
          <ac:spMkLst>
            <pc:docMk/>
            <pc:sldMk cId="486828552" sldId="271"/>
            <ac:spMk id="6" creationId="{74B349FF-0E54-ABD3-A2D1-EBD85A6E2227}"/>
          </ac:spMkLst>
        </pc:spChg>
        <pc:spChg chg="add del mod">
          <ac:chgData name="Ryan Knobel" userId="dc86dbbb8969adbe" providerId="LiveId" clId="{90F2CC6C-F855-4770-9A3A-5653D5542D37}" dt="2023-07-19T03:35:51.794" v="282" actId="478"/>
          <ac:spMkLst>
            <pc:docMk/>
            <pc:sldMk cId="486828552" sldId="271"/>
            <ac:spMk id="8" creationId="{2B58E52B-3DDD-D0F2-3B21-8AA1CE1BE1F4}"/>
          </ac:spMkLst>
        </pc:spChg>
      </pc:sldChg>
      <pc:sldChg chg="addSp delSp modSp add del mod">
        <pc:chgData name="Ryan Knobel" userId="dc86dbbb8969adbe" providerId="LiveId" clId="{90F2CC6C-F855-4770-9A3A-5653D5542D37}" dt="2023-07-19T18:43:16.766" v="3137" actId="47"/>
        <pc:sldMkLst>
          <pc:docMk/>
          <pc:sldMk cId="3905857839" sldId="272"/>
        </pc:sldMkLst>
        <pc:spChg chg="mod">
          <ac:chgData name="Ryan Knobel" userId="dc86dbbb8969adbe" providerId="LiveId" clId="{90F2CC6C-F855-4770-9A3A-5653D5542D37}" dt="2023-07-19T03:40:24.312" v="343" actId="20577"/>
          <ac:spMkLst>
            <pc:docMk/>
            <pc:sldMk cId="3905857839" sldId="272"/>
            <ac:spMk id="3" creationId="{5429B827-F38D-3D13-1D39-686B571DCEA9}"/>
          </ac:spMkLst>
        </pc:spChg>
        <pc:spChg chg="del mod">
          <ac:chgData name="Ryan Knobel" userId="dc86dbbb8969adbe" providerId="LiveId" clId="{90F2CC6C-F855-4770-9A3A-5653D5542D37}" dt="2023-07-19T03:40:45.452" v="344" actId="478"/>
          <ac:spMkLst>
            <pc:docMk/>
            <pc:sldMk cId="3905857839" sldId="272"/>
            <ac:spMk id="5" creationId="{9B794811-49DD-3FB7-8387-B3B693B29C3A}"/>
          </ac:spMkLst>
        </pc:spChg>
        <pc:spChg chg="add mod">
          <ac:chgData name="Ryan Knobel" userId="dc86dbbb8969adbe" providerId="LiveId" clId="{90F2CC6C-F855-4770-9A3A-5653D5542D37}" dt="2023-07-19T03:40:45.452" v="344" actId="478"/>
          <ac:spMkLst>
            <pc:docMk/>
            <pc:sldMk cId="3905857839" sldId="272"/>
            <ac:spMk id="8" creationId="{41BF6A02-47AE-D93B-8546-C7234794D2C7}"/>
          </ac:spMkLst>
        </pc:spChg>
      </pc:sldChg>
      <pc:sldChg chg="addSp delSp modSp new mod modAnim">
        <pc:chgData name="Ryan Knobel" userId="dc86dbbb8969adbe" providerId="LiveId" clId="{90F2CC6C-F855-4770-9A3A-5653D5542D37}" dt="2023-07-24T19:36:12.331" v="9317" actId="403"/>
        <pc:sldMkLst>
          <pc:docMk/>
          <pc:sldMk cId="1093961629" sldId="273"/>
        </pc:sldMkLst>
        <pc:spChg chg="mod">
          <ac:chgData name="Ryan Knobel" userId="dc86dbbb8969adbe" providerId="LiveId" clId="{90F2CC6C-F855-4770-9A3A-5653D5542D37}" dt="2023-07-24T19:33:15.979" v="9292" actId="20577"/>
          <ac:spMkLst>
            <pc:docMk/>
            <pc:sldMk cId="1093961629" sldId="273"/>
            <ac:spMk id="2" creationId="{AB3038AB-75BB-052C-1ABE-3BA5121FD614}"/>
          </ac:spMkLst>
        </pc:spChg>
        <pc:spChg chg="del">
          <ac:chgData name="Ryan Knobel" userId="dc86dbbb8969adbe" providerId="LiveId" clId="{90F2CC6C-F855-4770-9A3A-5653D5542D37}" dt="2023-07-19T03:42:33.697" v="527" actId="478"/>
          <ac:spMkLst>
            <pc:docMk/>
            <pc:sldMk cId="1093961629" sldId="273"/>
            <ac:spMk id="3" creationId="{20202B2F-0FEF-474E-2303-6404FFD13816}"/>
          </ac:spMkLst>
        </pc:spChg>
        <pc:spChg chg="add del mod">
          <ac:chgData name="Ryan Knobel" userId="dc86dbbb8969adbe" providerId="LiveId" clId="{90F2CC6C-F855-4770-9A3A-5653D5542D37}" dt="2023-07-19T19:48:42.541" v="3953" actId="478"/>
          <ac:spMkLst>
            <pc:docMk/>
            <pc:sldMk cId="1093961629" sldId="273"/>
            <ac:spMk id="3" creationId="{26104F99-E347-1664-EFA0-BC61492888BB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3" creationId="{A7148586-A9EF-B556-2C92-8432A85063E1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4" creationId="{2FE6680B-D257-6D1D-848E-4258DB6DD591}"/>
          </ac:spMkLst>
        </pc:spChg>
        <pc:spChg chg="add del mod">
          <ac:chgData name="Ryan Knobel" userId="dc86dbbb8969adbe" providerId="LiveId" clId="{90F2CC6C-F855-4770-9A3A-5653D5542D37}" dt="2023-07-19T19:48:42.541" v="3953" actId="478"/>
          <ac:spMkLst>
            <pc:docMk/>
            <pc:sldMk cId="1093961629" sldId="273"/>
            <ac:spMk id="4" creationId="{71F2EF88-A487-0AA4-2EB3-4D99C8C8998A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5" creationId="{8301CA36-35A9-DA62-B883-631EB4036C52}"/>
          </ac:spMkLst>
        </pc:spChg>
        <pc:spChg chg="add del mod">
          <ac:chgData name="Ryan Knobel" userId="dc86dbbb8969adbe" providerId="LiveId" clId="{90F2CC6C-F855-4770-9A3A-5653D5542D37}" dt="2023-07-19T19:48:42.541" v="3953" actId="478"/>
          <ac:spMkLst>
            <pc:docMk/>
            <pc:sldMk cId="1093961629" sldId="273"/>
            <ac:spMk id="5" creationId="{9D854D55-A8C7-D60E-18D3-B618F702EC60}"/>
          </ac:spMkLst>
        </pc:spChg>
        <pc:spChg chg="add del mod">
          <ac:chgData name="Ryan Knobel" userId="dc86dbbb8969adbe" providerId="LiveId" clId="{90F2CC6C-F855-4770-9A3A-5653D5542D37}" dt="2023-07-19T19:48:42.541" v="3953" actId="478"/>
          <ac:spMkLst>
            <pc:docMk/>
            <pc:sldMk cId="1093961629" sldId="273"/>
            <ac:spMk id="6" creationId="{11C66EEA-BA0A-E980-2BCD-B46C603C45FD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6" creationId="{516A60AA-0F06-8BD8-D4E0-715D6787294D}"/>
          </ac:spMkLst>
        </pc:spChg>
        <pc:spChg chg="add del mod">
          <ac:chgData name="Ryan Knobel" userId="dc86dbbb8969adbe" providerId="LiveId" clId="{90F2CC6C-F855-4770-9A3A-5653D5542D37}" dt="2023-07-19T19:48:42.541" v="3953" actId="478"/>
          <ac:spMkLst>
            <pc:docMk/>
            <pc:sldMk cId="1093961629" sldId="273"/>
            <ac:spMk id="7" creationId="{1A3FCD00-E098-915A-CBA9-2C8174137AE7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7" creationId="{D11C0563-B12B-3810-4C82-DD595A3B4CEF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8" creationId="{6DB7F07E-F4C6-AA8B-4C33-0EE209BE9065}"/>
          </ac:spMkLst>
        </pc:spChg>
        <pc:spChg chg="add del mod">
          <ac:chgData name="Ryan Knobel" userId="dc86dbbb8969adbe" providerId="LiveId" clId="{90F2CC6C-F855-4770-9A3A-5653D5542D37}" dt="2023-07-19T19:48:42.541" v="3953" actId="478"/>
          <ac:spMkLst>
            <pc:docMk/>
            <pc:sldMk cId="1093961629" sldId="273"/>
            <ac:spMk id="8" creationId="{DC20E4E6-4E31-9E92-414A-93169BC04433}"/>
          </ac:spMkLst>
        </pc:spChg>
        <pc:spChg chg="add mod topLvl">
          <ac:chgData name="Ryan Knobel" userId="dc86dbbb8969adbe" providerId="LiveId" clId="{90F2CC6C-F855-4770-9A3A-5653D5542D37}" dt="2023-07-24T18:52:04.574" v="8737" actId="1076"/>
          <ac:spMkLst>
            <pc:docMk/>
            <pc:sldMk cId="1093961629" sldId="273"/>
            <ac:spMk id="9" creationId="{EFD01245-A68A-567F-8424-2687789F208F}"/>
          </ac:spMkLst>
        </pc:spChg>
        <pc:spChg chg="add mod topLvl">
          <ac:chgData name="Ryan Knobel" userId="dc86dbbb8969adbe" providerId="LiveId" clId="{90F2CC6C-F855-4770-9A3A-5653D5542D37}" dt="2023-07-24T18:52:33.040" v="8742" actId="1076"/>
          <ac:spMkLst>
            <pc:docMk/>
            <pc:sldMk cId="1093961629" sldId="273"/>
            <ac:spMk id="10" creationId="{3D9530AD-19CF-78EE-CD43-76DCAE505426}"/>
          </ac:spMkLst>
        </pc:spChg>
        <pc:spChg chg="add del mod">
          <ac:chgData name="Ryan Knobel" userId="dc86dbbb8969adbe" providerId="LiveId" clId="{90F2CC6C-F855-4770-9A3A-5653D5542D37}" dt="2023-07-21T19:05:51.643" v="6521" actId="478"/>
          <ac:spMkLst>
            <pc:docMk/>
            <pc:sldMk cId="1093961629" sldId="273"/>
            <ac:spMk id="11" creationId="{62B6C190-1F3A-8B40-6610-868D716CB13A}"/>
          </ac:spMkLst>
        </pc:spChg>
        <pc:spChg chg="add del mod">
          <ac:chgData name="Ryan Knobel" userId="dc86dbbb8969adbe" providerId="LiveId" clId="{90F2CC6C-F855-4770-9A3A-5653D5542D37}" dt="2023-07-21T19:05:51.643" v="6521" actId="478"/>
          <ac:spMkLst>
            <pc:docMk/>
            <pc:sldMk cId="1093961629" sldId="273"/>
            <ac:spMk id="12" creationId="{4BAF222B-E31D-B84D-E6C6-E967923362A6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13" creationId="{1F8E6D65-F0CF-0281-69FC-FDB53D84D792}"/>
          </ac:spMkLst>
        </pc:spChg>
        <pc:spChg chg="add del mod">
          <ac:chgData name="Ryan Knobel" userId="dc86dbbb8969adbe" providerId="LiveId" clId="{90F2CC6C-F855-4770-9A3A-5653D5542D37}" dt="2023-07-19T19:49:21.425" v="3957" actId="478"/>
          <ac:spMkLst>
            <pc:docMk/>
            <pc:sldMk cId="1093961629" sldId="273"/>
            <ac:spMk id="13" creationId="{FFC89931-1DA5-2D4D-DF08-CC933949E178}"/>
          </ac:spMkLst>
        </pc:spChg>
        <pc:spChg chg="add del mod">
          <ac:chgData name="Ryan Knobel" userId="dc86dbbb8969adbe" providerId="LiveId" clId="{90F2CC6C-F855-4770-9A3A-5653D5542D37}" dt="2023-07-19T19:49:21.425" v="3957" actId="478"/>
          <ac:spMkLst>
            <pc:docMk/>
            <pc:sldMk cId="1093961629" sldId="273"/>
            <ac:spMk id="14" creationId="{D1F1DD4A-DB88-48DC-B55C-FDFF0B2EFA20}"/>
          </ac:spMkLst>
        </pc:spChg>
        <pc:spChg chg="add del mod">
          <ac:chgData name="Ryan Knobel" userId="dc86dbbb8969adbe" providerId="LiveId" clId="{90F2CC6C-F855-4770-9A3A-5653D5542D37}" dt="2023-07-19T19:49:21.425" v="3957" actId="478"/>
          <ac:spMkLst>
            <pc:docMk/>
            <pc:sldMk cId="1093961629" sldId="273"/>
            <ac:spMk id="15" creationId="{1FBE3B42-07D6-4378-2614-CA3BB7C4ADD5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16" creationId="{6BF78691-9883-32A4-5F4B-EF6ECE809303}"/>
          </ac:spMkLst>
        </pc:spChg>
        <pc:spChg chg="add del mod">
          <ac:chgData name="Ryan Knobel" userId="dc86dbbb8969adbe" providerId="LiveId" clId="{90F2CC6C-F855-4770-9A3A-5653D5542D37}" dt="2023-07-19T19:49:21.425" v="3957" actId="478"/>
          <ac:spMkLst>
            <pc:docMk/>
            <pc:sldMk cId="1093961629" sldId="273"/>
            <ac:spMk id="16" creationId="{77A80B2E-CB0C-2C06-37D9-82498251F275}"/>
          </ac:spMkLst>
        </pc:spChg>
        <pc:spChg chg="add del mod">
          <ac:chgData name="Ryan Knobel" userId="dc86dbbb8969adbe" providerId="LiveId" clId="{90F2CC6C-F855-4770-9A3A-5653D5542D37}" dt="2023-07-21T19:05:51.643" v="6521" actId="478"/>
          <ac:spMkLst>
            <pc:docMk/>
            <pc:sldMk cId="1093961629" sldId="273"/>
            <ac:spMk id="17" creationId="{853A88D0-6F4F-ECCF-2F75-9655841D6236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18" creationId="{365529F4-EB53-E1DE-D584-94E6DEEC5C1A}"/>
          </ac:spMkLst>
        </pc:spChg>
        <pc:spChg chg="del mod topLvl">
          <ac:chgData name="Ryan Knobel" userId="dc86dbbb8969adbe" providerId="LiveId" clId="{90F2CC6C-F855-4770-9A3A-5653D5542D37}" dt="2023-07-21T19:05:51.643" v="6521" actId="478"/>
          <ac:spMkLst>
            <pc:docMk/>
            <pc:sldMk cId="1093961629" sldId="273"/>
            <ac:spMk id="19" creationId="{7B17420F-CB65-5586-E67D-B33E80D7EA97}"/>
          </ac:spMkLst>
        </pc:spChg>
        <pc:spChg chg="del mod topLvl">
          <ac:chgData name="Ryan Knobel" userId="dc86dbbb8969adbe" providerId="LiveId" clId="{90F2CC6C-F855-4770-9A3A-5653D5542D37}" dt="2023-07-21T19:05:51.643" v="6521" actId="478"/>
          <ac:spMkLst>
            <pc:docMk/>
            <pc:sldMk cId="1093961629" sldId="273"/>
            <ac:spMk id="20" creationId="{63897D9F-32F4-DFDC-27EB-443EEAFAE627}"/>
          </ac:spMkLst>
        </pc:spChg>
        <pc:spChg chg="del mod topLvl">
          <ac:chgData name="Ryan Knobel" userId="dc86dbbb8969adbe" providerId="LiveId" clId="{90F2CC6C-F855-4770-9A3A-5653D5542D37}" dt="2023-07-21T19:05:51.643" v="6521" actId="478"/>
          <ac:spMkLst>
            <pc:docMk/>
            <pc:sldMk cId="1093961629" sldId="273"/>
            <ac:spMk id="21" creationId="{19E1D6B7-EA8E-97EC-58F7-F844A9D845D0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22" creationId="{95D2B303-0289-10A4-D700-448050E37818}"/>
          </ac:spMkLst>
        </pc:spChg>
        <pc:spChg chg="del mod topLvl">
          <ac:chgData name="Ryan Knobel" userId="dc86dbbb8969adbe" providerId="LiveId" clId="{90F2CC6C-F855-4770-9A3A-5653D5542D37}" dt="2023-07-19T19:49:21.425" v="3957" actId="478"/>
          <ac:spMkLst>
            <pc:docMk/>
            <pc:sldMk cId="1093961629" sldId="273"/>
            <ac:spMk id="22" creationId="{B455F8BA-7F0C-4433-C389-563675C6892B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23" creationId="{C4043410-DAAE-B6AD-2D27-4DD0358CAF43}"/>
          </ac:spMkLst>
        </pc:spChg>
        <pc:spChg chg="del mod topLvl">
          <ac:chgData name="Ryan Knobel" userId="dc86dbbb8969adbe" providerId="LiveId" clId="{90F2CC6C-F855-4770-9A3A-5653D5542D37}" dt="2023-07-19T19:49:21.425" v="3957" actId="478"/>
          <ac:spMkLst>
            <pc:docMk/>
            <pc:sldMk cId="1093961629" sldId="273"/>
            <ac:spMk id="23" creationId="{C9ACBC75-CC87-B919-0B87-9E0728ADCBF5}"/>
          </ac:spMkLst>
        </pc:spChg>
        <pc:spChg chg="del mod topLvl">
          <ac:chgData name="Ryan Knobel" userId="dc86dbbb8969adbe" providerId="LiveId" clId="{90F2CC6C-F855-4770-9A3A-5653D5542D37}" dt="2023-07-19T19:49:21.425" v="3957" actId="478"/>
          <ac:spMkLst>
            <pc:docMk/>
            <pc:sldMk cId="1093961629" sldId="273"/>
            <ac:spMk id="24" creationId="{6A436E0A-1E24-FA85-EB38-64B2E9A1DAE6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24" creationId="{825A8D13-4CB0-55E4-961E-0766718021C2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25" creationId="{8FA6E4BE-070C-B6B9-0174-128303F80FF9}"/>
          </ac:spMkLst>
        </pc:spChg>
        <pc:spChg chg="del mod topLvl">
          <ac:chgData name="Ryan Knobel" userId="dc86dbbb8969adbe" providerId="LiveId" clId="{90F2CC6C-F855-4770-9A3A-5653D5542D37}" dt="2023-07-19T19:49:21.425" v="3957" actId="478"/>
          <ac:spMkLst>
            <pc:docMk/>
            <pc:sldMk cId="1093961629" sldId="273"/>
            <ac:spMk id="25" creationId="{C3979981-F742-393D-FE0B-EA472EC56560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26" creationId="{92412EE5-5844-1CB2-D261-1E81ECBFA4B0}"/>
          </ac:spMkLst>
        </pc:spChg>
        <pc:spChg chg="del mod topLvl">
          <ac:chgData name="Ryan Knobel" userId="dc86dbbb8969adbe" providerId="LiveId" clId="{90F2CC6C-F855-4770-9A3A-5653D5542D37}" dt="2023-07-19T19:49:21.425" v="3957" actId="478"/>
          <ac:spMkLst>
            <pc:docMk/>
            <pc:sldMk cId="1093961629" sldId="273"/>
            <ac:spMk id="26" creationId="{FD050C75-4919-C95F-0137-DB3494333191}"/>
          </ac:spMkLst>
        </pc:spChg>
        <pc:spChg chg="del mod topLvl">
          <ac:chgData name="Ryan Knobel" userId="dc86dbbb8969adbe" providerId="LiveId" clId="{90F2CC6C-F855-4770-9A3A-5653D5542D37}" dt="2023-07-19T19:49:21.425" v="3957" actId="478"/>
          <ac:spMkLst>
            <pc:docMk/>
            <pc:sldMk cId="1093961629" sldId="273"/>
            <ac:spMk id="27" creationId="{C56C9D6A-736D-898A-7878-51019C1166CF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28" creationId="{1201FBDB-DE51-12B4-04BB-94946B5FCC62}"/>
          </ac:spMkLst>
        </pc:spChg>
        <pc:spChg chg="add del mod">
          <ac:chgData name="Ryan Knobel" userId="dc86dbbb8969adbe" providerId="LiveId" clId="{90F2CC6C-F855-4770-9A3A-5653D5542D37}" dt="2023-07-19T19:49:28.699" v="3958" actId="478"/>
          <ac:spMkLst>
            <pc:docMk/>
            <pc:sldMk cId="1093961629" sldId="273"/>
            <ac:spMk id="28" creationId="{9214CB54-7BF7-93A0-9F7F-FE7C69A2912F}"/>
          </ac:spMkLst>
        </pc:spChg>
        <pc:spChg chg="add del mod">
          <ac:chgData name="Ryan Knobel" userId="dc86dbbb8969adbe" providerId="LiveId" clId="{90F2CC6C-F855-4770-9A3A-5653D5542D37}" dt="2023-07-21T19:06:53.214" v="6568" actId="478"/>
          <ac:spMkLst>
            <pc:docMk/>
            <pc:sldMk cId="1093961629" sldId="273"/>
            <ac:spMk id="29" creationId="{DAEA8FE5-D3DC-9093-F25B-0EAE573904F6}"/>
          </ac:spMkLst>
        </pc:spChg>
        <pc:spChg chg="add del mod">
          <ac:chgData name="Ryan Knobel" userId="dc86dbbb8969adbe" providerId="LiveId" clId="{90F2CC6C-F855-4770-9A3A-5653D5542D37}" dt="2023-07-19T19:49:28.699" v="3958" actId="478"/>
          <ac:spMkLst>
            <pc:docMk/>
            <pc:sldMk cId="1093961629" sldId="273"/>
            <ac:spMk id="30" creationId="{16946EA7-B8BB-2349-C2AB-ED277A828D93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30" creationId="{5E04D6B6-EC45-6B45-E7C2-AD0D91CB0422}"/>
          </ac:spMkLst>
        </pc:spChg>
        <pc:spChg chg="add del mod">
          <ac:chgData name="Ryan Knobel" userId="dc86dbbb8969adbe" providerId="LiveId" clId="{90F2CC6C-F855-4770-9A3A-5653D5542D37}" dt="2023-07-21T19:06:53.214" v="6568" actId="478"/>
          <ac:spMkLst>
            <pc:docMk/>
            <pc:sldMk cId="1093961629" sldId="273"/>
            <ac:spMk id="31" creationId="{5E35623F-D6DE-A704-DB0F-78D798A0999F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32" creationId="{48E3A63A-3524-0BF0-9A9E-DC9DA74C02D7}"/>
          </ac:spMkLst>
        </pc:spChg>
        <pc:spChg chg="add del mod">
          <ac:chgData name="Ryan Knobel" userId="dc86dbbb8969adbe" providerId="LiveId" clId="{90F2CC6C-F855-4770-9A3A-5653D5542D37}" dt="2023-07-19T19:49:28.699" v="3958" actId="478"/>
          <ac:spMkLst>
            <pc:docMk/>
            <pc:sldMk cId="1093961629" sldId="273"/>
            <ac:spMk id="32" creationId="{7058F140-5DC8-515E-2EE4-4EC3A627C140}"/>
          </ac:spMkLst>
        </pc:spChg>
        <pc:spChg chg="add del mod">
          <ac:chgData name="Ryan Knobel" userId="dc86dbbb8969adbe" providerId="LiveId" clId="{90F2CC6C-F855-4770-9A3A-5653D5542D37}" dt="2023-07-19T19:49:28.699" v="3958" actId="478"/>
          <ac:spMkLst>
            <pc:docMk/>
            <pc:sldMk cId="1093961629" sldId="273"/>
            <ac:spMk id="33" creationId="{359E9421-20FC-7F91-A8F9-CB813D22E634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33" creationId="{FE53E490-E265-3D3D-5ACC-258E8DBFE532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34" creationId="{840BAD5C-5790-8CB0-4F27-312C6254A60E}"/>
          </ac:spMkLst>
        </pc:spChg>
        <pc:spChg chg="del mod topLvl">
          <ac:chgData name="Ryan Knobel" userId="dc86dbbb8969adbe" providerId="LiveId" clId="{90F2CC6C-F855-4770-9A3A-5653D5542D37}" dt="2023-07-21T19:06:53.214" v="6568" actId="478"/>
          <ac:spMkLst>
            <pc:docMk/>
            <pc:sldMk cId="1093961629" sldId="273"/>
            <ac:spMk id="35" creationId="{E0D9E339-B002-D1A1-BF57-F059A5E08927}"/>
          </ac:spMkLst>
        </pc:spChg>
        <pc:spChg chg="del mod topLvl">
          <ac:chgData name="Ryan Knobel" userId="dc86dbbb8969adbe" providerId="LiveId" clId="{90F2CC6C-F855-4770-9A3A-5653D5542D37}" dt="2023-07-21T19:06:53.214" v="6568" actId="478"/>
          <ac:spMkLst>
            <pc:docMk/>
            <pc:sldMk cId="1093961629" sldId="273"/>
            <ac:spMk id="36" creationId="{97F0FFFA-96CC-3683-E078-3C6276611120}"/>
          </ac:spMkLst>
        </pc:spChg>
        <pc:spChg chg="del mod topLvl">
          <ac:chgData name="Ryan Knobel" userId="dc86dbbb8969adbe" providerId="LiveId" clId="{90F2CC6C-F855-4770-9A3A-5653D5542D37}" dt="2023-07-21T19:06:53.214" v="6568" actId="478"/>
          <ac:spMkLst>
            <pc:docMk/>
            <pc:sldMk cId="1093961629" sldId="273"/>
            <ac:spMk id="37" creationId="{197586FD-9F32-551A-8C31-78053BBF4074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38" creationId="{1DA65735-68CA-BBEC-A4F7-0F2ADA95D917}"/>
          </ac:spMkLst>
        </pc:spChg>
        <pc:spChg chg="del mod topLvl">
          <ac:chgData name="Ryan Knobel" userId="dc86dbbb8969adbe" providerId="LiveId" clId="{90F2CC6C-F855-4770-9A3A-5653D5542D37}" dt="2023-07-19T19:49:28.699" v="3958" actId="478"/>
          <ac:spMkLst>
            <pc:docMk/>
            <pc:sldMk cId="1093961629" sldId="273"/>
            <ac:spMk id="38" creationId="{3876FE69-1E99-C6E3-CBB7-4F32C61A699E}"/>
          </ac:spMkLst>
        </pc:spChg>
        <pc:spChg chg="del mod topLvl">
          <ac:chgData name="Ryan Knobel" userId="dc86dbbb8969adbe" providerId="LiveId" clId="{90F2CC6C-F855-4770-9A3A-5653D5542D37}" dt="2023-07-19T19:49:28.699" v="3958" actId="478"/>
          <ac:spMkLst>
            <pc:docMk/>
            <pc:sldMk cId="1093961629" sldId="273"/>
            <ac:spMk id="39" creationId="{5D464202-1C9C-C443-0EDC-F98568FA0C96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39" creationId="{6522E57E-00F9-357A-EA45-C3103909D433}"/>
          </ac:spMkLst>
        </pc:spChg>
        <pc:spChg chg="add mod topLvl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40" creationId="{0E4254C0-C758-FD83-1ABC-81730C1B6AD0}"/>
          </ac:spMkLst>
        </pc:spChg>
        <pc:spChg chg="del mod topLvl">
          <ac:chgData name="Ryan Knobel" userId="dc86dbbb8969adbe" providerId="LiveId" clId="{90F2CC6C-F855-4770-9A3A-5653D5542D37}" dt="2023-07-19T19:49:28.699" v="3958" actId="478"/>
          <ac:spMkLst>
            <pc:docMk/>
            <pc:sldMk cId="1093961629" sldId="273"/>
            <ac:spMk id="40" creationId="{137C1C2A-A27C-FC67-F1C6-9A79BE546E90}"/>
          </ac:spMkLst>
        </pc:spChg>
        <pc:spChg chg="del mod topLvl">
          <ac:chgData name="Ryan Knobel" userId="dc86dbbb8969adbe" providerId="LiveId" clId="{90F2CC6C-F855-4770-9A3A-5653D5542D37}" dt="2023-07-19T19:49:28.699" v="3958" actId="478"/>
          <ac:spMkLst>
            <pc:docMk/>
            <pc:sldMk cId="1093961629" sldId="273"/>
            <ac:spMk id="41" creationId="{BE6142DC-7889-3CDC-77B8-30CF4AECDB1A}"/>
          </ac:spMkLst>
        </pc:spChg>
        <pc:spChg chg="del mod topLvl">
          <ac:chgData name="Ryan Knobel" userId="dc86dbbb8969adbe" providerId="LiveId" clId="{90F2CC6C-F855-4770-9A3A-5653D5542D37}" dt="2023-07-19T19:49:28.699" v="3958" actId="478"/>
          <ac:spMkLst>
            <pc:docMk/>
            <pc:sldMk cId="1093961629" sldId="273"/>
            <ac:spMk id="42" creationId="{49B278F4-2F52-E091-D59D-C5E2486CF42E}"/>
          </ac:spMkLst>
        </pc:spChg>
        <pc:spChg chg="add mod topLvl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42" creationId="{5B9F3576-A0BC-0068-0D9A-561DEE2C3574}"/>
          </ac:spMkLst>
        </pc:spChg>
        <pc:spChg chg="add mod topLvl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43" creationId="{254BAB83-BBAC-6E2C-2541-71F5B8738FAB}"/>
          </ac:spMkLst>
        </pc:spChg>
        <pc:spChg chg="del mod topLvl">
          <ac:chgData name="Ryan Knobel" userId="dc86dbbb8969adbe" providerId="LiveId" clId="{90F2CC6C-F855-4770-9A3A-5653D5542D37}" dt="2023-07-19T19:49:28.699" v="3958" actId="478"/>
          <ac:spMkLst>
            <pc:docMk/>
            <pc:sldMk cId="1093961629" sldId="273"/>
            <ac:spMk id="43" creationId="{C9D73784-1AC1-6CE1-8BB8-01B7E622B221}"/>
          </ac:spMkLst>
        </pc:spChg>
        <pc:spChg chg="add del mod">
          <ac:chgData name="Ryan Knobel" userId="dc86dbbb8969adbe" providerId="LiveId" clId="{90F2CC6C-F855-4770-9A3A-5653D5542D37}" dt="2023-07-21T19:06:53.214" v="6568" actId="478"/>
          <ac:spMkLst>
            <pc:docMk/>
            <pc:sldMk cId="1093961629" sldId="273"/>
            <ac:spMk id="44" creationId="{1B243DAF-9D3A-150E-F0D3-870763554014}"/>
          </ac:spMkLst>
        </pc:spChg>
        <pc:spChg chg="add mod topLvl">
          <ac:chgData name="Ryan Knobel" userId="dc86dbbb8969adbe" providerId="LiveId" clId="{90F2CC6C-F855-4770-9A3A-5653D5542D37}" dt="2023-07-24T19:36:12.331" v="9317" actId="403"/>
          <ac:spMkLst>
            <pc:docMk/>
            <pc:sldMk cId="1093961629" sldId="273"/>
            <ac:spMk id="47" creationId="{9470EDDF-26C4-0720-0FFC-48D85F9AC9AC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49" creationId="{89260290-9591-39F9-F52C-D102FAE2B5EE}"/>
          </ac:spMkLst>
        </pc:spChg>
        <pc:spChg chg="mod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51" creationId="{A560EBDD-F3DD-A521-2699-1EAECCC7DA67}"/>
          </ac:spMkLst>
        </pc:spChg>
        <pc:spChg chg="mod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53" creationId="{A97F2BA3-99F3-0C8D-D4C9-D9E75AB544B5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57" creationId="{E9F55ED1-9626-8D3D-B0B3-38D472583DFD}"/>
          </ac:spMkLst>
        </pc:spChg>
        <pc:spChg chg="mod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65" creationId="{BCC91F8F-AED2-F310-2F36-887F4FA72D04}"/>
          </ac:spMkLst>
        </pc:spChg>
        <pc:spChg chg="mod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66" creationId="{5264788F-F27E-6546-8CA2-C8A311458CC2}"/>
          </ac:spMkLst>
        </pc:spChg>
        <pc:spChg chg="del">
          <ac:chgData name="Ryan Knobel" userId="dc86dbbb8969adbe" providerId="LiveId" clId="{90F2CC6C-F855-4770-9A3A-5653D5542D37}" dt="2023-07-21T19:07:39.104" v="6580" actId="478"/>
          <ac:spMkLst>
            <pc:docMk/>
            <pc:sldMk cId="1093961629" sldId="273"/>
            <ac:spMk id="67" creationId="{E19C3B88-A5A8-541D-6578-08A8B5048A3C}"/>
          </ac:spMkLst>
        </pc:spChg>
        <pc:spChg chg="del">
          <ac:chgData name="Ryan Knobel" userId="dc86dbbb8969adbe" providerId="LiveId" clId="{90F2CC6C-F855-4770-9A3A-5653D5542D37}" dt="2023-07-21T19:07:55.617" v="6582" actId="478"/>
          <ac:spMkLst>
            <pc:docMk/>
            <pc:sldMk cId="1093961629" sldId="273"/>
            <ac:spMk id="68" creationId="{09702A2E-CA21-9161-D7E3-31E67B74FCBA}"/>
          </ac:spMkLst>
        </pc:spChg>
        <pc:spChg chg="del">
          <ac:chgData name="Ryan Knobel" userId="dc86dbbb8969adbe" providerId="LiveId" clId="{90F2CC6C-F855-4770-9A3A-5653D5542D37}" dt="2023-07-21T19:08:07.094" v="6585" actId="478"/>
          <ac:spMkLst>
            <pc:docMk/>
            <pc:sldMk cId="1093961629" sldId="273"/>
            <ac:spMk id="69" creationId="{FBB70EE2-703C-4CB3-9C8F-B237FC576760}"/>
          </ac:spMkLst>
        </pc:spChg>
        <pc:spChg chg="mod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71" creationId="{CB5CDF64-3C9B-8FBC-44A0-600C080FC46D}"/>
          </ac:spMkLst>
        </pc:spChg>
        <pc:spChg chg="mod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72" creationId="{D455D982-8136-275F-02BB-0D14BF963035}"/>
          </ac:spMkLst>
        </pc:spChg>
        <pc:spChg chg="add mod topLvl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74" creationId="{CB0BB989-90C0-7AFE-936A-C7D0BEF8DC00}"/>
          </ac:spMkLst>
        </pc:spChg>
        <pc:spChg chg="add mod topLvl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75" creationId="{D26CD93A-2A9F-5F05-6B62-792EB1C3FA68}"/>
          </ac:spMkLst>
        </pc:spChg>
        <pc:spChg chg="add mod topLvl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76" creationId="{863046FF-BBD4-C71E-8E74-D7A8F3B1DF4D}"/>
          </ac:spMkLst>
        </pc:spChg>
        <pc:spChg chg="mod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78" creationId="{055F00D3-38D5-3585-72E2-CB4B86C86EA6}"/>
          </ac:spMkLst>
        </pc:spChg>
        <pc:spChg chg="mod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79" creationId="{ABA312B4-6C1F-81FD-BC21-AB148916B74D}"/>
          </ac:spMkLst>
        </pc:spChg>
        <pc:spChg chg="mod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81" creationId="{70A14063-98DF-8B89-7DC8-C38D43344D1E}"/>
          </ac:spMkLst>
        </pc:spChg>
        <pc:spChg chg="mod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82" creationId="{35C7A341-0C0E-AC72-A998-6BEDCC2120C0}"/>
          </ac:spMkLst>
        </pc:spChg>
        <pc:spChg chg="mod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83" creationId="{78CF4E81-8376-0FE0-1BEF-37103FBFC166}"/>
          </ac:spMkLst>
        </pc:spChg>
        <pc:spChg chg="mod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85" creationId="{AAA9D0B1-47EF-F1F5-C634-E99781D6E3C7}"/>
          </ac:spMkLst>
        </pc:spChg>
        <pc:spChg chg="mod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86" creationId="{14D7EECE-CE18-0CD3-ADD8-981F4A21FF35}"/>
          </ac:spMkLst>
        </pc:spChg>
        <pc:spChg chg="mod">
          <ac:chgData name="Ryan Knobel" userId="dc86dbbb8969adbe" providerId="LiveId" clId="{90F2CC6C-F855-4770-9A3A-5653D5542D37}" dt="2023-07-24T18:51:03.306" v="8727" actId="165"/>
          <ac:spMkLst>
            <pc:docMk/>
            <pc:sldMk cId="1093961629" sldId="273"/>
            <ac:spMk id="87" creationId="{49AE628E-21FC-240A-3D4A-0E3C73123F44}"/>
          </ac:spMkLst>
        </pc:spChg>
        <pc:spChg chg="mod">
          <ac:chgData name="Ryan Knobel" userId="dc86dbbb8969adbe" providerId="LiveId" clId="{90F2CC6C-F855-4770-9A3A-5653D5542D37}" dt="2023-07-21T19:07:27.744" v="6576"/>
          <ac:spMkLst>
            <pc:docMk/>
            <pc:sldMk cId="1093961629" sldId="273"/>
            <ac:spMk id="90" creationId="{F909A851-790A-A7F3-BF17-78FCF8F58D6D}"/>
          </ac:spMkLst>
        </pc:spChg>
        <pc:spChg chg="mod">
          <ac:chgData name="Ryan Knobel" userId="dc86dbbb8969adbe" providerId="LiveId" clId="{90F2CC6C-F855-4770-9A3A-5653D5542D37}" dt="2023-07-21T19:07:27.744" v="6576"/>
          <ac:spMkLst>
            <pc:docMk/>
            <pc:sldMk cId="1093961629" sldId="273"/>
            <ac:spMk id="91" creationId="{2C36AC0D-19BA-A766-62DA-97A4D698D599}"/>
          </ac:spMkLst>
        </pc:spChg>
        <pc:spChg chg="mod">
          <ac:chgData name="Ryan Knobel" userId="dc86dbbb8969adbe" providerId="LiveId" clId="{90F2CC6C-F855-4770-9A3A-5653D5542D37}" dt="2023-07-21T19:07:27.744" v="6576"/>
          <ac:spMkLst>
            <pc:docMk/>
            <pc:sldMk cId="1093961629" sldId="273"/>
            <ac:spMk id="93" creationId="{FEFD629D-D858-406D-EB9E-67FC29A335B3}"/>
          </ac:spMkLst>
        </pc:spChg>
        <pc:spChg chg="mod">
          <ac:chgData name="Ryan Knobel" userId="dc86dbbb8969adbe" providerId="LiveId" clId="{90F2CC6C-F855-4770-9A3A-5653D5542D37}" dt="2023-07-21T19:07:27.744" v="6576"/>
          <ac:spMkLst>
            <pc:docMk/>
            <pc:sldMk cId="1093961629" sldId="273"/>
            <ac:spMk id="94" creationId="{15941745-94E1-E2AC-364D-95A79F433CEF}"/>
          </ac:spMkLst>
        </pc:spChg>
        <pc:spChg chg="mod">
          <ac:chgData name="Ryan Knobel" userId="dc86dbbb8969adbe" providerId="LiveId" clId="{90F2CC6C-F855-4770-9A3A-5653D5542D37}" dt="2023-07-21T19:07:27.744" v="6576"/>
          <ac:spMkLst>
            <pc:docMk/>
            <pc:sldMk cId="1093961629" sldId="273"/>
            <ac:spMk id="96" creationId="{D610F303-0648-E8D4-3E81-D5B5EEA33028}"/>
          </ac:spMkLst>
        </pc:spChg>
        <pc:spChg chg="mod">
          <ac:chgData name="Ryan Knobel" userId="dc86dbbb8969adbe" providerId="LiveId" clId="{90F2CC6C-F855-4770-9A3A-5653D5542D37}" dt="2023-07-21T19:07:27.744" v="6576"/>
          <ac:spMkLst>
            <pc:docMk/>
            <pc:sldMk cId="1093961629" sldId="273"/>
            <ac:spMk id="97" creationId="{0403005C-47DC-03AD-58F5-F9A381A57554}"/>
          </ac:spMkLst>
        </pc:spChg>
        <pc:spChg chg="mod">
          <ac:chgData name="Ryan Knobel" userId="dc86dbbb8969adbe" providerId="LiveId" clId="{90F2CC6C-F855-4770-9A3A-5653D5542D37}" dt="2023-07-21T19:07:27.744" v="6576"/>
          <ac:spMkLst>
            <pc:docMk/>
            <pc:sldMk cId="1093961629" sldId="273"/>
            <ac:spMk id="98" creationId="{4564071F-2FA1-7CE4-70D2-70F70E6329EB}"/>
          </ac:spMkLst>
        </pc:spChg>
        <pc:spChg chg="mod">
          <ac:chgData name="Ryan Knobel" userId="dc86dbbb8969adbe" providerId="LiveId" clId="{90F2CC6C-F855-4770-9A3A-5653D5542D37}" dt="2023-07-21T19:07:27.744" v="6576"/>
          <ac:spMkLst>
            <pc:docMk/>
            <pc:sldMk cId="1093961629" sldId="273"/>
            <ac:spMk id="100" creationId="{1DAE7733-D8C9-637C-49C9-85C9B4C4D119}"/>
          </ac:spMkLst>
        </pc:spChg>
        <pc:spChg chg="mod">
          <ac:chgData name="Ryan Knobel" userId="dc86dbbb8969adbe" providerId="LiveId" clId="{90F2CC6C-F855-4770-9A3A-5653D5542D37}" dt="2023-07-21T19:07:27.744" v="6576"/>
          <ac:spMkLst>
            <pc:docMk/>
            <pc:sldMk cId="1093961629" sldId="273"/>
            <ac:spMk id="101" creationId="{BADB5218-FE4E-119B-88B7-31B83C193E9F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103" creationId="{512A5738-90CD-7F0C-2775-8C38DC2E4E73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104" creationId="{BD63F714-48C1-5384-36FC-B44CF61B4479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106" creationId="{A34A3938-4FD0-759D-2B3E-5C367098F1FD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107" creationId="{89CE70C0-42C0-9E58-4C67-44A2AF326310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109" creationId="{84CAE04A-A398-483D-030A-07C71EABD9AE}"/>
          </ac:spMkLst>
        </pc:spChg>
        <pc:spChg chg="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110" creationId="{FD43122B-52B6-1183-5131-A78533F388F5}"/>
          </ac:spMkLst>
        </pc:spChg>
        <pc:spChg chg="add 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111" creationId="{E27694B9-FD8E-175A-65BA-5BBB74A6C40D}"/>
          </ac:spMkLst>
        </pc:spChg>
        <pc:spChg chg="add mod">
          <ac:chgData name="Ryan Knobel" userId="dc86dbbb8969adbe" providerId="LiveId" clId="{90F2CC6C-F855-4770-9A3A-5653D5542D37}" dt="2023-07-24T18:51:11.166" v="8728" actId="165"/>
          <ac:spMkLst>
            <pc:docMk/>
            <pc:sldMk cId="1093961629" sldId="273"/>
            <ac:spMk id="112" creationId="{7556C890-82CB-BC30-DB67-F2727686585A}"/>
          </ac:spMkLst>
        </pc:spChg>
        <pc:grpChg chg="add mod topLvl">
          <ac:chgData name="Ryan Knobel" userId="dc86dbbb8969adbe" providerId="LiveId" clId="{90F2CC6C-F855-4770-9A3A-5653D5542D37}" dt="2023-07-24T18:51:11.166" v="8728" actId="165"/>
          <ac:grpSpMkLst>
            <pc:docMk/>
            <pc:sldMk cId="1093961629" sldId="273"/>
            <ac:grpSpMk id="11" creationId="{8CD827CC-01DD-4C7C-7BAD-43E9D6F9E2AA}"/>
          </ac:grpSpMkLst>
        </pc:grpChg>
        <pc:grpChg chg="add del mod">
          <ac:chgData name="Ryan Knobel" userId="dc86dbbb8969adbe" providerId="LiveId" clId="{90F2CC6C-F855-4770-9A3A-5653D5542D37}" dt="2023-07-24T18:51:03.306" v="8727" actId="165"/>
          <ac:grpSpMkLst>
            <pc:docMk/>
            <pc:sldMk cId="1093961629" sldId="273"/>
            <ac:grpSpMk id="12" creationId="{FA60BF4A-4B94-65AD-7E3A-5DB63AD68907}"/>
          </ac:grpSpMkLst>
        </pc:grpChg>
        <pc:grpChg chg="mod topLvl">
          <ac:chgData name="Ryan Knobel" userId="dc86dbbb8969adbe" providerId="LiveId" clId="{90F2CC6C-F855-4770-9A3A-5653D5542D37}" dt="2023-07-24T18:51:11.166" v="8728" actId="165"/>
          <ac:grpSpMkLst>
            <pc:docMk/>
            <pc:sldMk cId="1093961629" sldId="273"/>
            <ac:grpSpMk id="14" creationId="{ECB62D0B-B6FD-9EC6-23AD-7B64BBBF2B77}"/>
          </ac:grpSpMkLst>
        </pc:grpChg>
        <pc:grpChg chg="mod topLvl">
          <ac:chgData name="Ryan Knobel" userId="dc86dbbb8969adbe" providerId="LiveId" clId="{90F2CC6C-F855-4770-9A3A-5653D5542D37}" dt="2023-07-24T18:51:11.166" v="8728" actId="165"/>
          <ac:grpSpMkLst>
            <pc:docMk/>
            <pc:sldMk cId="1093961629" sldId="273"/>
            <ac:grpSpMk id="15" creationId="{654D589D-A29A-7755-DD81-97A240E90DE2}"/>
          </ac:grpSpMkLst>
        </pc:grpChg>
        <pc:grpChg chg="add del mod">
          <ac:chgData name="Ryan Knobel" userId="dc86dbbb8969adbe" providerId="LiveId" clId="{90F2CC6C-F855-4770-9A3A-5653D5542D37}" dt="2023-07-24T18:51:11.166" v="8728" actId="165"/>
          <ac:grpSpMkLst>
            <pc:docMk/>
            <pc:sldMk cId="1093961629" sldId="273"/>
            <ac:grpSpMk id="17" creationId="{B483DE39-2537-30BD-1F66-67E817F0CDCE}"/>
          </ac:grpSpMkLst>
        </pc:grpChg>
        <pc:grpChg chg="add del mod">
          <ac:chgData name="Ryan Knobel" userId="dc86dbbb8969adbe" providerId="LiveId" clId="{90F2CC6C-F855-4770-9A3A-5653D5542D37}" dt="2023-07-19T19:49:06.564" v="3955" actId="165"/>
          <ac:grpSpMkLst>
            <pc:docMk/>
            <pc:sldMk cId="1093961629" sldId="273"/>
            <ac:grpSpMk id="18" creationId="{F9E7656D-9A2E-258C-26BC-A61C7212454E}"/>
          </ac:grpSpMkLst>
        </pc:grpChg>
        <pc:grpChg chg="add mod topLvl">
          <ac:chgData name="Ryan Knobel" userId="dc86dbbb8969adbe" providerId="LiveId" clId="{90F2CC6C-F855-4770-9A3A-5653D5542D37}" dt="2023-07-24T18:51:11.166" v="8728" actId="165"/>
          <ac:grpSpMkLst>
            <pc:docMk/>
            <pc:sldMk cId="1093961629" sldId="273"/>
            <ac:grpSpMk id="19" creationId="{32A67322-E10E-269E-8C75-31A9E7153576}"/>
          </ac:grpSpMkLst>
        </pc:grpChg>
        <pc:grpChg chg="mod topLvl">
          <ac:chgData name="Ryan Knobel" userId="dc86dbbb8969adbe" providerId="LiveId" clId="{90F2CC6C-F855-4770-9A3A-5653D5542D37}" dt="2023-07-24T18:51:11.166" v="8728" actId="165"/>
          <ac:grpSpMkLst>
            <pc:docMk/>
            <pc:sldMk cId="1093961629" sldId="273"/>
            <ac:grpSpMk id="27" creationId="{3108C002-F7E4-E3D9-C434-0BD5740C4B2C}"/>
          </ac:grpSpMkLst>
        </pc:grpChg>
        <pc:grpChg chg="add del mod">
          <ac:chgData name="Ryan Knobel" userId="dc86dbbb8969adbe" providerId="LiveId" clId="{90F2CC6C-F855-4770-9A3A-5653D5542D37}" dt="2023-07-19T19:49:11.689" v="3956" actId="165"/>
          <ac:grpSpMkLst>
            <pc:docMk/>
            <pc:sldMk cId="1093961629" sldId="273"/>
            <ac:grpSpMk id="34" creationId="{CF3CABBB-A9F8-1DE8-42B8-B4863B8D815D}"/>
          </ac:grpSpMkLst>
        </pc:grpChg>
        <pc:grpChg chg="add mod topLvl">
          <ac:chgData name="Ryan Knobel" userId="dc86dbbb8969adbe" providerId="LiveId" clId="{90F2CC6C-F855-4770-9A3A-5653D5542D37}" dt="2023-07-24T18:51:03.306" v="8727" actId="165"/>
          <ac:grpSpMkLst>
            <pc:docMk/>
            <pc:sldMk cId="1093961629" sldId="273"/>
            <ac:grpSpMk id="50" creationId="{5C23D187-B6EF-071E-0F46-FD66C82B7777}"/>
          </ac:grpSpMkLst>
        </pc:grpChg>
        <pc:grpChg chg="add mod topLvl">
          <ac:chgData name="Ryan Knobel" userId="dc86dbbb8969adbe" providerId="LiveId" clId="{90F2CC6C-F855-4770-9A3A-5653D5542D37}" dt="2023-07-24T18:51:03.306" v="8727" actId="165"/>
          <ac:grpSpMkLst>
            <pc:docMk/>
            <pc:sldMk cId="1093961629" sldId="273"/>
            <ac:grpSpMk id="56" creationId="{AA1DF7CD-F2E5-E575-A7AE-6ED349D85684}"/>
          </ac:grpSpMkLst>
        </pc:grpChg>
        <pc:grpChg chg="add mod topLvl">
          <ac:chgData name="Ryan Knobel" userId="dc86dbbb8969adbe" providerId="LiveId" clId="{90F2CC6C-F855-4770-9A3A-5653D5542D37}" dt="2023-07-24T18:51:03.306" v="8727" actId="165"/>
          <ac:grpSpMkLst>
            <pc:docMk/>
            <pc:sldMk cId="1093961629" sldId="273"/>
            <ac:grpSpMk id="70" creationId="{CB5D2648-9DF0-012F-8779-B9B4BE1EF712}"/>
          </ac:grpSpMkLst>
        </pc:grpChg>
        <pc:grpChg chg="add mod">
          <ac:chgData name="Ryan Knobel" userId="dc86dbbb8969adbe" providerId="LiveId" clId="{90F2CC6C-F855-4770-9A3A-5653D5542D37}" dt="2023-07-21T19:06:25.220" v="6565" actId="164"/>
          <ac:grpSpMkLst>
            <pc:docMk/>
            <pc:sldMk cId="1093961629" sldId="273"/>
            <ac:grpSpMk id="73" creationId="{ABD560FF-78B9-A03F-7407-B4F150E21D0C}"/>
          </ac:grpSpMkLst>
        </pc:grpChg>
        <pc:grpChg chg="add mod topLvl">
          <ac:chgData name="Ryan Knobel" userId="dc86dbbb8969adbe" providerId="LiveId" clId="{90F2CC6C-F855-4770-9A3A-5653D5542D37}" dt="2023-07-24T18:51:03.306" v="8727" actId="165"/>
          <ac:grpSpMkLst>
            <pc:docMk/>
            <pc:sldMk cId="1093961629" sldId="273"/>
            <ac:grpSpMk id="77" creationId="{5F2FDF05-F5E7-EA03-D518-1DF3398EF7CB}"/>
          </ac:grpSpMkLst>
        </pc:grpChg>
        <pc:grpChg chg="add mod topLvl">
          <ac:chgData name="Ryan Knobel" userId="dc86dbbb8969adbe" providerId="LiveId" clId="{90F2CC6C-F855-4770-9A3A-5653D5542D37}" dt="2023-07-24T18:51:03.306" v="8727" actId="165"/>
          <ac:grpSpMkLst>
            <pc:docMk/>
            <pc:sldMk cId="1093961629" sldId="273"/>
            <ac:grpSpMk id="80" creationId="{C4944961-5E6E-A8F4-0838-9859C58839BE}"/>
          </ac:grpSpMkLst>
        </pc:grpChg>
        <pc:grpChg chg="add mod topLvl">
          <ac:chgData name="Ryan Knobel" userId="dc86dbbb8969adbe" providerId="LiveId" clId="{90F2CC6C-F855-4770-9A3A-5653D5542D37}" dt="2023-07-24T18:51:03.306" v="8727" actId="165"/>
          <ac:grpSpMkLst>
            <pc:docMk/>
            <pc:sldMk cId="1093961629" sldId="273"/>
            <ac:grpSpMk id="84" creationId="{6DBE05E4-0C66-0B72-ADE0-48F92A9AA17B}"/>
          </ac:grpSpMkLst>
        </pc:grpChg>
        <pc:grpChg chg="add mod">
          <ac:chgData name="Ryan Knobel" userId="dc86dbbb8969adbe" providerId="LiveId" clId="{90F2CC6C-F855-4770-9A3A-5653D5542D37}" dt="2023-07-21T19:07:03.425" v="6571" actId="164"/>
          <ac:grpSpMkLst>
            <pc:docMk/>
            <pc:sldMk cId="1093961629" sldId="273"/>
            <ac:grpSpMk id="88" creationId="{1FE00548-7333-FF8B-68E6-AC6B93D6013B}"/>
          </ac:grpSpMkLst>
        </pc:grpChg>
        <pc:grpChg chg="add del mod">
          <ac:chgData name="Ryan Knobel" userId="dc86dbbb8969adbe" providerId="LiveId" clId="{90F2CC6C-F855-4770-9A3A-5653D5542D37}" dt="2023-07-21T19:09:12.716" v="6598" actId="478"/>
          <ac:grpSpMkLst>
            <pc:docMk/>
            <pc:sldMk cId="1093961629" sldId="273"/>
            <ac:grpSpMk id="89" creationId="{FDA1A483-DE29-6396-1617-DB55C70F0214}"/>
          </ac:grpSpMkLst>
        </pc:grpChg>
        <pc:grpChg chg="add del mod">
          <ac:chgData name="Ryan Knobel" userId="dc86dbbb8969adbe" providerId="LiveId" clId="{90F2CC6C-F855-4770-9A3A-5653D5542D37}" dt="2023-07-21T19:09:12.716" v="6598" actId="478"/>
          <ac:grpSpMkLst>
            <pc:docMk/>
            <pc:sldMk cId="1093961629" sldId="273"/>
            <ac:grpSpMk id="92" creationId="{19854F81-C90B-EFE8-2DF1-796C425F99BE}"/>
          </ac:grpSpMkLst>
        </pc:grpChg>
        <pc:grpChg chg="add del mod">
          <ac:chgData name="Ryan Knobel" userId="dc86dbbb8969adbe" providerId="LiveId" clId="{90F2CC6C-F855-4770-9A3A-5653D5542D37}" dt="2023-07-21T19:09:12.716" v="6598" actId="478"/>
          <ac:grpSpMkLst>
            <pc:docMk/>
            <pc:sldMk cId="1093961629" sldId="273"/>
            <ac:grpSpMk id="95" creationId="{1F754EC5-AD65-B1BF-52AE-F31C188C910E}"/>
          </ac:grpSpMkLst>
        </pc:grpChg>
        <pc:grpChg chg="add del mod">
          <ac:chgData name="Ryan Knobel" userId="dc86dbbb8969adbe" providerId="LiveId" clId="{90F2CC6C-F855-4770-9A3A-5653D5542D37}" dt="2023-07-21T19:09:12.716" v="6598" actId="478"/>
          <ac:grpSpMkLst>
            <pc:docMk/>
            <pc:sldMk cId="1093961629" sldId="273"/>
            <ac:grpSpMk id="99" creationId="{48EB1A2C-C375-DF70-52A3-638A26D42CC4}"/>
          </ac:grpSpMkLst>
        </pc:grpChg>
        <pc:grpChg chg="add mod topLvl">
          <ac:chgData name="Ryan Knobel" userId="dc86dbbb8969adbe" providerId="LiveId" clId="{90F2CC6C-F855-4770-9A3A-5653D5542D37}" dt="2023-07-24T18:51:11.166" v="8728" actId="165"/>
          <ac:grpSpMkLst>
            <pc:docMk/>
            <pc:sldMk cId="1093961629" sldId="273"/>
            <ac:grpSpMk id="102" creationId="{E06A64B5-0D12-E08D-1BAC-877C36D1B930}"/>
          </ac:grpSpMkLst>
        </pc:grpChg>
        <pc:grpChg chg="add mod topLvl">
          <ac:chgData name="Ryan Knobel" userId="dc86dbbb8969adbe" providerId="LiveId" clId="{90F2CC6C-F855-4770-9A3A-5653D5542D37}" dt="2023-07-24T18:51:11.166" v="8728" actId="165"/>
          <ac:grpSpMkLst>
            <pc:docMk/>
            <pc:sldMk cId="1093961629" sldId="273"/>
            <ac:grpSpMk id="105" creationId="{4D9BE4FA-1947-DE58-7EAC-9285DC374D5D}"/>
          </ac:grpSpMkLst>
        </pc:grpChg>
        <pc:grpChg chg="add mod topLvl">
          <ac:chgData name="Ryan Knobel" userId="dc86dbbb8969adbe" providerId="LiveId" clId="{90F2CC6C-F855-4770-9A3A-5653D5542D37}" dt="2023-07-24T18:51:11.166" v="8728" actId="165"/>
          <ac:grpSpMkLst>
            <pc:docMk/>
            <pc:sldMk cId="1093961629" sldId="273"/>
            <ac:grpSpMk id="108" creationId="{03A14A6D-83B0-7682-109C-2C84D6A36DFA}"/>
          </ac:grpSpMkLst>
        </pc:grpChg>
        <pc:picChg chg="add mod topLvl">
          <ac:chgData name="Ryan Knobel" userId="dc86dbbb8969adbe" providerId="LiveId" clId="{90F2CC6C-F855-4770-9A3A-5653D5542D37}" dt="2023-07-24T18:51:11.166" v="8728" actId="165"/>
          <ac:picMkLst>
            <pc:docMk/>
            <pc:sldMk cId="1093961629" sldId="273"/>
            <ac:picMk id="59" creationId="{EC2FBC86-DA5D-EF8C-4636-79EB24C6AD11}"/>
          </ac:picMkLst>
        </pc:picChg>
        <pc:picChg chg="add mod topLvl">
          <ac:chgData name="Ryan Knobel" userId="dc86dbbb8969adbe" providerId="LiveId" clId="{90F2CC6C-F855-4770-9A3A-5653D5542D37}" dt="2023-07-24T18:51:11.166" v="8728" actId="165"/>
          <ac:picMkLst>
            <pc:docMk/>
            <pc:sldMk cId="1093961629" sldId="273"/>
            <ac:picMk id="60" creationId="{CE92ECDA-860B-4897-4771-FD9100339308}"/>
          </ac:picMkLst>
        </pc:picChg>
        <pc:picChg chg="add mod topLvl">
          <ac:chgData name="Ryan Knobel" userId="dc86dbbb8969adbe" providerId="LiveId" clId="{90F2CC6C-F855-4770-9A3A-5653D5542D37}" dt="2023-07-24T18:51:11.166" v="8728" actId="165"/>
          <ac:picMkLst>
            <pc:docMk/>
            <pc:sldMk cId="1093961629" sldId="273"/>
            <ac:picMk id="61" creationId="{FEA18C58-EB6B-30DB-704E-F3596F2BCD4E}"/>
          </ac:picMkLst>
        </pc:picChg>
        <pc:picChg chg="add mod topLvl">
          <ac:chgData name="Ryan Knobel" userId="dc86dbbb8969adbe" providerId="LiveId" clId="{90F2CC6C-F855-4770-9A3A-5653D5542D37}" dt="2023-07-24T18:51:11.166" v="8728" actId="165"/>
          <ac:picMkLst>
            <pc:docMk/>
            <pc:sldMk cId="1093961629" sldId="273"/>
            <ac:picMk id="62" creationId="{05612AB7-12E6-BF16-4136-4413512B3EDC}"/>
          </ac:picMkLst>
        </pc:picChg>
        <pc:picChg chg="add mod topLvl">
          <ac:chgData name="Ryan Knobel" userId="dc86dbbb8969adbe" providerId="LiveId" clId="{90F2CC6C-F855-4770-9A3A-5653D5542D37}" dt="2023-07-24T18:51:11.166" v="8728" actId="165"/>
          <ac:picMkLst>
            <pc:docMk/>
            <pc:sldMk cId="1093961629" sldId="273"/>
            <ac:picMk id="63" creationId="{D5015E01-D05E-15E8-7F22-9FB80CE8714A}"/>
          </ac:picMkLst>
        </pc:picChg>
        <pc:picChg chg="add mod topLvl">
          <ac:chgData name="Ryan Knobel" userId="dc86dbbb8969adbe" providerId="LiveId" clId="{90F2CC6C-F855-4770-9A3A-5653D5542D37}" dt="2023-07-24T18:51:11.166" v="8728" actId="165"/>
          <ac:picMkLst>
            <pc:docMk/>
            <pc:sldMk cId="1093961629" sldId="273"/>
            <ac:picMk id="64" creationId="{A32893A3-C9BB-813E-22D9-926B42DCEBE5}"/>
          </ac:picMkLst>
        </pc:picChg>
        <pc:picChg chg="add mod topLvl">
          <ac:chgData name="Ryan Knobel" userId="dc86dbbb8969adbe" providerId="LiveId" clId="{90F2CC6C-F855-4770-9A3A-5653D5542D37}" dt="2023-07-24T18:51:11.166" v="8728" actId="165"/>
          <ac:picMkLst>
            <pc:docMk/>
            <pc:sldMk cId="1093961629" sldId="273"/>
            <ac:picMk id="1026" creationId="{FBEFFDE6-650C-0705-9040-42BC7769FC66}"/>
          </ac:picMkLst>
        </pc:picChg>
        <pc:cxnChg chg="add mod topLvl">
          <ac:chgData name="Ryan Knobel" userId="dc86dbbb8969adbe" providerId="LiveId" clId="{90F2CC6C-F855-4770-9A3A-5653D5542D37}" dt="2023-07-24T18:51:11.166" v="8728" actId="165"/>
          <ac:cxnSpMkLst>
            <pc:docMk/>
            <pc:sldMk cId="1093961629" sldId="273"/>
            <ac:cxnSpMk id="41" creationId="{61C8E603-7E12-FE33-988C-9F05D894A100}"/>
          </ac:cxnSpMkLst>
        </pc:cxnChg>
        <pc:cxnChg chg="add mod topLvl">
          <ac:chgData name="Ryan Knobel" userId="dc86dbbb8969adbe" providerId="LiveId" clId="{90F2CC6C-F855-4770-9A3A-5653D5542D37}" dt="2023-07-24T19:36:07.444" v="9315" actId="1582"/>
          <ac:cxnSpMkLst>
            <pc:docMk/>
            <pc:sldMk cId="1093961629" sldId="273"/>
            <ac:cxnSpMk id="45" creationId="{3E75ED6D-E511-A1F2-640E-7A9E474157E0}"/>
          </ac:cxnSpMkLst>
        </pc:cxnChg>
        <pc:cxnChg chg="add del mod topLvl">
          <ac:chgData name="Ryan Knobel" userId="dc86dbbb8969adbe" providerId="LiveId" clId="{90F2CC6C-F855-4770-9A3A-5653D5542D37}" dt="2023-07-24T19:36:07.444" v="9315" actId="1582"/>
          <ac:cxnSpMkLst>
            <pc:docMk/>
            <pc:sldMk cId="1093961629" sldId="273"/>
            <ac:cxnSpMk id="46" creationId="{E90C88C9-FF0E-08DD-2227-0ABE72EB99E7}"/>
          </ac:cxnSpMkLst>
        </pc:cxnChg>
        <pc:cxnChg chg="add mod topLvl">
          <ac:chgData name="Ryan Knobel" userId="dc86dbbb8969adbe" providerId="LiveId" clId="{90F2CC6C-F855-4770-9A3A-5653D5542D37}" dt="2023-07-24T18:51:11.166" v="8728" actId="165"/>
          <ac:cxnSpMkLst>
            <pc:docMk/>
            <pc:sldMk cId="1093961629" sldId="273"/>
            <ac:cxnSpMk id="48" creationId="{9616188B-7CEC-6CC4-CDE9-20B8B070D7E8}"/>
          </ac:cxnSpMkLst>
        </pc:cxnChg>
        <pc:cxnChg chg="add mod topLvl">
          <ac:chgData name="Ryan Knobel" userId="dc86dbbb8969adbe" providerId="LiveId" clId="{90F2CC6C-F855-4770-9A3A-5653D5542D37}" dt="2023-07-24T18:51:11.166" v="8728" actId="165"/>
          <ac:cxnSpMkLst>
            <pc:docMk/>
            <pc:sldMk cId="1093961629" sldId="273"/>
            <ac:cxnSpMk id="52" creationId="{37DE993D-1CE8-9D92-23F3-D3F243860A74}"/>
          </ac:cxnSpMkLst>
        </pc:cxnChg>
        <pc:cxnChg chg="add mod topLvl">
          <ac:chgData name="Ryan Knobel" userId="dc86dbbb8969adbe" providerId="LiveId" clId="{90F2CC6C-F855-4770-9A3A-5653D5542D37}" dt="2023-07-24T18:51:11.166" v="8728" actId="165"/>
          <ac:cxnSpMkLst>
            <pc:docMk/>
            <pc:sldMk cId="1093961629" sldId="273"/>
            <ac:cxnSpMk id="54" creationId="{83C2FF91-D68C-3117-4216-5E33CAC5EA8F}"/>
          </ac:cxnSpMkLst>
        </pc:cxnChg>
        <pc:cxnChg chg="add mod topLvl">
          <ac:chgData name="Ryan Knobel" userId="dc86dbbb8969adbe" providerId="LiveId" clId="{90F2CC6C-F855-4770-9A3A-5653D5542D37}" dt="2023-07-24T18:51:11.166" v="8728" actId="165"/>
          <ac:cxnSpMkLst>
            <pc:docMk/>
            <pc:sldMk cId="1093961629" sldId="273"/>
            <ac:cxnSpMk id="55" creationId="{030373C8-AC99-BFCB-EA75-B819A36AF7BF}"/>
          </ac:cxnSpMkLst>
        </pc:cxnChg>
        <pc:cxnChg chg="add mod topLvl">
          <ac:chgData name="Ryan Knobel" userId="dc86dbbb8969adbe" providerId="LiveId" clId="{90F2CC6C-F855-4770-9A3A-5653D5542D37}" dt="2023-07-24T18:51:11.166" v="8728" actId="165"/>
          <ac:cxnSpMkLst>
            <pc:docMk/>
            <pc:sldMk cId="1093961629" sldId="273"/>
            <ac:cxnSpMk id="58" creationId="{48135C33-3372-360E-EFD8-FD219FCAF7EB}"/>
          </ac:cxnSpMkLst>
        </pc:cxnChg>
      </pc:sldChg>
      <pc:sldChg chg="addSp delSp modSp new mod delAnim modAnim">
        <pc:chgData name="Ryan Knobel" userId="dc86dbbb8969adbe" providerId="LiveId" clId="{90F2CC6C-F855-4770-9A3A-5653D5542D37}" dt="2023-07-24T19:36:33.053" v="9320" actId="403"/>
        <pc:sldMkLst>
          <pc:docMk/>
          <pc:sldMk cId="1020342862" sldId="274"/>
        </pc:sldMkLst>
        <pc:spChg chg="mod">
          <ac:chgData name="Ryan Knobel" userId="dc86dbbb8969adbe" providerId="LiveId" clId="{90F2CC6C-F855-4770-9A3A-5653D5542D37}" dt="2023-07-24T19:33:41.159" v="9294" actId="20577"/>
          <ac:spMkLst>
            <pc:docMk/>
            <pc:sldMk cId="1020342862" sldId="274"/>
            <ac:spMk id="2" creationId="{CC301714-C1B3-CD87-1105-767AB3D7A219}"/>
          </ac:spMkLst>
        </pc:spChg>
        <pc:spChg chg="del mod">
          <ac:chgData name="Ryan Knobel" userId="dc86dbbb8969adbe" providerId="LiveId" clId="{90F2CC6C-F855-4770-9A3A-5653D5542D37}" dt="2023-07-21T19:09:28.462" v="6600" actId="478"/>
          <ac:spMkLst>
            <pc:docMk/>
            <pc:sldMk cId="1020342862" sldId="274"/>
            <ac:spMk id="3" creationId="{43C1B0D8-235E-2420-8017-89986AC0779E}"/>
          </ac:spMkLst>
        </pc:spChg>
        <pc:spChg chg="del">
          <ac:chgData name="Ryan Knobel" userId="dc86dbbb8969adbe" providerId="LiveId" clId="{90F2CC6C-F855-4770-9A3A-5653D5542D37}" dt="2023-07-19T03:44:17.837" v="604" actId="478"/>
          <ac:spMkLst>
            <pc:docMk/>
            <pc:sldMk cId="1020342862" sldId="274"/>
            <ac:spMk id="3" creationId="{981B6E5E-7C73-B456-B61A-16583AB066B1}"/>
          </ac:spMkLst>
        </pc:spChg>
        <pc:spChg chg="del">
          <ac:chgData name="Ryan Knobel" userId="dc86dbbb8969adbe" providerId="LiveId" clId="{90F2CC6C-F855-4770-9A3A-5653D5542D37}" dt="2023-07-24T18:52:47.097" v="8743" actId="478"/>
          <ac:spMkLst>
            <pc:docMk/>
            <pc:sldMk cId="1020342862" sldId="274"/>
            <ac:spMk id="3" creationId="{CEB981E4-552D-4ADC-1223-B9286A587C96}"/>
          </ac:spMkLst>
        </pc:spChg>
        <pc:spChg chg="del">
          <ac:chgData name="Ryan Knobel" userId="dc86dbbb8969adbe" providerId="LiveId" clId="{90F2CC6C-F855-4770-9A3A-5653D5542D37}" dt="2023-07-24T18:52:47.097" v="8743" actId="478"/>
          <ac:spMkLst>
            <pc:docMk/>
            <pc:sldMk cId="1020342862" sldId="274"/>
            <ac:spMk id="4" creationId="{6AFE5F3F-2867-903C-4C99-C6D0F9568A9F}"/>
          </ac:spMkLst>
        </pc:spChg>
        <pc:spChg chg="del">
          <ac:chgData name="Ryan Knobel" userId="dc86dbbb8969adbe" providerId="LiveId" clId="{90F2CC6C-F855-4770-9A3A-5653D5542D37}" dt="2023-07-21T19:09:28.462" v="6600" actId="478"/>
          <ac:spMkLst>
            <pc:docMk/>
            <pc:sldMk cId="1020342862" sldId="274"/>
            <ac:spMk id="4" creationId="{BDACFDE0-C6C4-4C07-9BAD-E9E39B8CA84C}"/>
          </ac:spMkLst>
        </pc:spChg>
        <pc:spChg chg="del">
          <ac:chgData name="Ryan Knobel" userId="dc86dbbb8969adbe" providerId="LiveId" clId="{90F2CC6C-F855-4770-9A3A-5653D5542D37}" dt="2023-07-21T19:09:28.462" v="6600" actId="478"/>
          <ac:spMkLst>
            <pc:docMk/>
            <pc:sldMk cId="1020342862" sldId="274"/>
            <ac:spMk id="5" creationId="{DD73340A-273B-B125-944F-C30F1F4EEDF9}"/>
          </ac:spMkLst>
        </pc:spChg>
        <pc:spChg chg="del">
          <ac:chgData name="Ryan Knobel" userId="dc86dbbb8969adbe" providerId="LiveId" clId="{90F2CC6C-F855-4770-9A3A-5653D5542D37}" dt="2023-07-21T19:09:28.462" v="6600" actId="478"/>
          <ac:spMkLst>
            <pc:docMk/>
            <pc:sldMk cId="1020342862" sldId="274"/>
            <ac:spMk id="6" creationId="{5ECB18F1-D486-C591-4A02-1CF8C553613C}"/>
          </ac:spMkLst>
        </pc:spChg>
        <pc:spChg chg="del">
          <ac:chgData name="Ryan Knobel" userId="dc86dbbb8969adbe" providerId="LiveId" clId="{90F2CC6C-F855-4770-9A3A-5653D5542D37}" dt="2023-07-21T19:09:28.462" v="6600" actId="478"/>
          <ac:spMkLst>
            <pc:docMk/>
            <pc:sldMk cId="1020342862" sldId="274"/>
            <ac:spMk id="7" creationId="{75B4C6F3-584B-13EA-1D3A-892AE67D6324}"/>
          </ac:spMkLst>
        </pc:spChg>
        <pc:spChg chg="del">
          <ac:chgData name="Ryan Knobel" userId="dc86dbbb8969adbe" providerId="LiveId" clId="{90F2CC6C-F855-4770-9A3A-5653D5542D37}" dt="2023-07-24T18:52:47.097" v="8743" actId="478"/>
          <ac:spMkLst>
            <pc:docMk/>
            <pc:sldMk cId="1020342862" sldId="274"/>
            <ac:spMk id="7" creationId="{F091580F-8E2D-E7F6-373E-8747FE473025}"/>
          </ac:spMkLst>
        </pc:spChg>
        <pc:spChg chg="del">
          <ac:chgData name="Ryan Knobel" userId="dc86dbbb8969adbe" providerId="LiveId" clId="{90F2CC6C-F855-4770-9A3A-5653D5542D37}" dt="2023-07-21T19:09:28.462" v="6600" actId="478"/>
          <ac:spMkLst>
            <pc:docMk/>
            <pc:sldMk cId="1020342862" sldId="274"/>
            <ac:spMk id="8" creationId="{5BC0F37D-6B29-9197-52E2-1EA416F09F10}"/>
          </ac:spMkLst>
        </pc:spChg>
        <pc:spChg chg="del">
          <ac:chgData name="Ryan Knobel" userId="dc86dbbb8969adbe" providerId="LiveId" clId="{90F2CC6C-F855-4770-9A3A-5653D5542D37}" dt="2023-07-24T18:52:47.097" v="8743" actId="478"/>
          <ac:spMkLst>
            <pc:docMk/>
            <pc:sldMk cId="1020342862" sldId="274"/>
            <ac:spMk id="8" creationId="{83240773-938D-8EA5-452E-C020F94EC6F6}"/>
          </ac:spMkLst>
        </pc:spChg>
        <pc:spChg chg="del">
          <ac:chgData name="Ryan Knobel" userId="dc86dbbb8969adbe" providerId="LiveId" clId="{90F2CC6C-F855-4770-9A3A-5653D5542D37}" dt="2023-07-21T19:09:28.462" v="6600" actId="478"/>
          <ac:spMkLst>
            <pc:docMk/>
            <pc:sldMk cId="1020342862" sldId="274"/>
            <ac:spMk id="9" creationId="{43BE8D87-A5B5-8FCD-21CB-7C3D0FA7028F}"/>
          </ac:spMkLst>
        </pc:spChg>
        <pc:spChg chg="del">
          <ac:chgData name="Ryan Knobel" userId="dc86dbbb8969adbe" providerId="LiveId" clId="{90F2CC6C-F855-4770-9A3A-5653D5542D37}" dt="2023-07-24T18:52:47.097" v="8743" actId="478"/>
          <ac:spMkLst>
            <pc:docMk/>
            <pc:sldMk cId="1020342862" sldId="274"/>
            <ac:spMk id="9" creationId="{51C1BDD2-7597-1C6E-E104-E53CDA69E905}"/>
          </ac:spMkLst>
        </pc:spChg>
        <pc:spChg chg="del">
          <ac:chgData name="Ryan Knobel" userId="dc86dbbb8969adbe" providerId="LiveId" clId="{90F2CC6C-F855-4770-9A3A-5653D5542D37}" dt="2023-07-24T18:52:47.097" v="8743" actId="478"/>
          <ac:spMkLst>
            <pc:docMk/>
            <pc:sldMk cId="1020342862" sldId="274"/>
            <ac:spMk id="10" creationId="{97FC5C44-73CC-F500-09F8-97B3432CC0E2}"/>
          </ac:spMkLst>
        </pc:spChg>
        <pc:spChg chg="del">
          <ac:chgData name="Ryan Knobel" userId="dc86dbbb8969adbe" providerId="LiveId" clId="{90F2CC6C-F855-4770-9A3A-5653D5542D37}" dt="2023-07-21T19:09:28.462" v="6600" actId="478"/>
          <ac:spMkLst>
            <pc:docMk/>
            <pc:sldMk cId="1020342862" sldId="274"/>
            <ac:spMk id="10" creationId="{9BF339DC-78C1-8D80-158B-E85BBCE1A9F8}"/>
          </ac:spMkLst>
        </pc:spChg>
        <pc:spChg chg="del">
          <ac:chgData name="Ryan Knobel" userId="dc86dbbb8969adbe" providerId="LiveId" clId="{90F2CC6C-F855-4770-9A3A-5653D5542D37}" dt="2023-07-21T19:09:28.462" v="6600" actId="478"/>
          <ac:spMkLst>
            <pc:docMk/>
            <pc:sldMk cId="1020342862" sldId="274"/>
            <ac:spMk id="11" creationId="{F19824CA-2C4D-95CB-E459-89AA5CAD4B9F}"/>
          </ac:spMkLst>
        </pc:spChg>
        <pc:spChg chg="del">
          <ac:chgData name="Ryan Knobel" userId="dc86dbbb8969adbe" providerId="LiveId" clId="{90F2CC6C-F855-4770-9A3A-5653D5542D37}" dt="2023-07-21T19:09:28.462" v="6600" actId="478"/>
          <ac:spMkLst>
            <pc:docMk/>
            <pc:sldMk cId="1020342862" sldId="274"/>
            <ac:spMk id="12" creationId="{61729239-B5C7-5FBA-897A-5DC318FD65A5}"/>
          </ac:spMkLst>
        </pc:spChg>
        <pc:spChg chg="del">
          <ac:chgData name="Ryan Knobel" userId="dc86dbbb8969adbe" providerId="LiveId" clId="{90F2CC6C-F855-4770-9A3A-5653D5542D37}" dt="2023-07-21T19:09:28.462" v="6600" actId="478"/>
          <ac:spMkLst>
            <pc:docMk/>
            <pc:sldMk cId="1020342862" sldId="274"/>
            <ac:spMk id="13" creationId="{663F4933-1F64-B994-0466-BFD6DE6792C2}"/>
          </ac:spMkLst>
        </pc:spChg>
        <pc:spChg chg="del">
          <ac:chgData name="Ryan Knobel" userId="dc86dbbb8969adbe" providerId="LiveId" clId="{90F2CC6C-F855-4770-9A3A-5653D5542D37}" dt="2023-07-21T19:09:28.462" v="6600" actId="478"/>
          <ac:spMkLst>
            <pc:docMk/>
            <pc:sldMk cId="1020342862" sldId="274"/>
            <ac:spMk id="14" creationId="{EF1FC876-CF57-48C9-FF9B-449E4D45E135}"/>
          </ac:spMkLst>
        </pc:spChg>
        <pc:spChg chg="del">
          <ac:chgData name="Ryan Knobel" userId="dc86dbbb8969adbe" providerId="LiveId" clId="{90F2CC6C-F855-4770-9A3A-5653D5542D37}" dt="2023-07-21T19:09:28.462" v="6600" actId="478"/>
          <ac:spMkLst>
            <pc:docMk/>
            <pc:sldMk cId="1020342862" sldId="274"/>
            <ac:spMk id="15" creationId="{7578EA4E-B896-ED4F-9076-99ED09F61720}"/>
          </ac:spMkLst>
        </pc:spChg>
        <pc:spChg chg="del">
          <ac:chgData name="Ryan Knobel" userId="dc86dbbb8969adbe" providerId="LiveId" clId="{90F2CC6C-F855-4770-9A3A-5653D5542D37}" dt="2023-07-21T19:09:28.462" v="6600" actId="478"/>
          <ac:spMkLst>
            <pc:docMk/>
            <pc:sldMk cId="1020342862" sldId="274"/>
            <ac:spMk id="16" creationId="{8F8586D7-3856-7091-D1EA-D05710605874}"/>
          </ac:spMkLst>
        </pc:spChg>
        <pc:spChg chg="del">
          <ac:chgData name="Ryan Knobel" userId="dc86dbbb8969adbe" providerId="LiveId" clId="{90F2CC6C-F855-4770-9A3A-5653D5542D37}" dt="2023-07-21T19:09:28.462" v="6600" actId="478"/>
          <ac:spMkLst>
            <pc:docMk/>
            <pc:sldMk cId="1020342862" sldId="274"/>
            <ac:spMk id="19" creationId="{6E7CEEDA-2B70-B27A-3AC1-6C77D4B16810}"/>
          </ac:spMkLst>
        </pc:spChg>
        <pc:spChg chg="del">
          <ac:chgData name="Ryan Knobel" userId="dc86dbbb8969adbe" providerId="LiveId" clId="{90F2CC6C-F855-4770-9A3A-5653D5542D37}" dt="2023-07-24T18:52:47.097" v="8743" actId="478"/>
          <ac:spMkLst>
            <pc:docMk/>
            <pc:sldMk cId="1020342862" sldId="274"/>
            <ac:spMk id="20" creationId="{8EEE5833-356F-8AB4-0D51-52378B1C1238}"/>
          </ac:spMkLst>
        </pc:spChg>
        <pc:spChg chg="del">
          <ac:chgData name="Ryan Knobel" userId="dc86dbbb8969adbe" providerId="LiveId" clId="{90F2CC6C-F855-4770-9A3A-5653D5542D37}" dt="2023-07-21T19:10:06.227" v="6602" actId="478"/>
          <ac:spMkLst>
            <pc:docMk/>
            <pc:sldMk cId="1020342862" sldId="274"/>
            <ac:spMk id="20" creationId="{BC2B7C5F-79A1-B557-CA63-FE47F04D3E0E}"/>
          </ac:spMkLst>
        </pc:spChg>
        <pc:spChg chg="del">
          <ac:chgData name="Ryan Knobel" userId="dc86dbbb8969adbe" providerId="LiveId" clId="{90F2CC6C-F855-4770-9A3A-5653D5542D37}" dt="2023-07-24T18:52:47.097" v="8743" actId="478"/>
          <ac:spMkLst>
            <pc:docMk/>
            <pc:sldMk cId="1020342862" sldId="274"/>
            <ac:spMk id="21" creationId="{37D965AE-754C-7CEA-5E70-374FC5195666}"/>
          </ac:spMkLst>
        </pc:spChg>
        <pc:spChg chg="del">
          <ac:chgData name="Ryan Knobel" userId="dc86dbbb8969adbe" providerId="LiveId" clId="{90F2CC6C-F855-4770-9A3A-5653D5542D37}" dt="2023-07-21T19:10:06.227" v="6602" actId="478"/>
          <ac:spMkLst>
            <pc:docMk/>
            <pc:sldMk cId="1020342862" sldId="274"/>
            <ac:spMk id="21" creationId="{FF91A038-C790-D0B4-1C6A-8AF0A8C737A3}"/>
          </ac:spMkLst>
        </pc:spChg>
        <pc:spChg chg="del">
          <ac:chgData name="Ryan Knobel" userId="dc86dbbb8969adbe" providerId="LiveId" clId="{90F2CC6C-F855-4770-9A3A-5653D5542D37}" dt="2023-07-24T18:52:47.097" v="8743" actId="478"/>
          <ac:spMkLst>
            <pc:docMk/>
            <pc:sldMk cId="1020342862" sldId="274"/>
            <ac:spMk id="22" creationId="{275CE35A-1A0A-4A99-7823-08CEABAA9D17}"/>
          </ac:spMkLst>
        </pc:spChg>
        <pc:spChg chg="del">
          <ac:chgData name="Ryan Knobel" userId="dc86dbbb8969adbe" providerId="LiveId" clId="{90F2CC6C-F855-4770-9A3A-5653D5542D37}" dt="2023-07-21T19:10:06.227" v="6602" actId="478"/>
          <ac:spMkLst>
            <pc:docMk/>
            <pc:sldMk cId="1020342862" sldId="274"/>
            <ac:spMk id="22" creationId="{436F7D10-00DF-F1E5-406A-7EAF4CD514F6}"/>
          </ac:spMkLst>
        </pc:spChg>
        <pc:spChg chg="del">
          <ac:chgData name="Ryan Knobel" userId="dc86dbbb8969adbe" providerId="LiveId" clId="{90F2CC6C-F855-4770-9A3A-5653D5542D37}" dt="2023-07-21T19:10:06.227" v="6602" actId="478"/>
          <ac:spMkLst>
            <pc:docMk/>
            <pc:sldMk cId="1020342862" sldId="274"/>
            <ac:spMk id="23" creationId="{E3FE1761-685C-EFA4-FA7B-2F89390D7687}"/>
          </ac:spMkLst>
        </pc:spChg>
        <pc:spChg chg="del">
          <ac:chgData name="Ryan Knobel" userId="dc86dbbb8969adbe" providerId="LiveId" clId="{90F2CC6C-F855-4770-9A3A-5653D5542D37}" dt="2023-07-21T19:10:06.227" v="6602" actId="478"/>
          <ac:spMkLst>
            <pc:docMk/>
            <pc:sldMk cId="1020342862" sldId="274"/>
            <ac:spMk id="24" creationId="{BA6EB007-BDC7-AAD4-4EB2-05AE405E88AB}"/>
          </ac:spMkLst>
        </pc:spChg>
        <pc:spChg chg="del">
          <ac:chgData name="Ryan Knobel" userId="dc86dbbb8969adbe" providerId="LiveId" clId="{90F2CC6C-F855-4770-9A3A-5653D5542D37}" dt="2023-07-21T19:10:06.227" v="6602" actId="478"/>
          <ac:spMkLst>
            <pc:docMk/>
            <pc:sldMk cId="1020342862" sldId="274"/>
            <ac:spMk id="25" creationId="{E8A1484E-221B-8236-542B-79944171F054}"/>
          </ac:spMkLst>
        </pc:spChg>
        <pc:spChg chg="del mod">
          <ac:chgData name="Ryan Knobel" userId="dc86dbbb8969adbe" providerId="LiveId" clId="{90F2CC6C-F855-4770-9A3A-5653D5542D37}" dt="2023-07-21T19:26:55.813" v="7009" actId="478"/>
          <ac:spMkLst>
            <pc:docMk/>
            <pc:sldMk cId="1020342862" sldId="274"/>
            <ac:spMk id="26" creationId="{FAF8C49A-3F8C-9DDA-E378-3E44A089F0A1}"/>
          </ac:spMkLst>
        </pc:spChg>
        <pc:spChg chg="mod">
          <ac:chgData name="Ryan Knobel" userId="dc86dbbb8969adbe" providerId="LiveId" clId="{90F2CC6C-F855-4770-9A3A-5653D5542D37}" dt="2023-07-24T19:03:47.426" v="8865" actId="14100"/>
          <ac:spMkLst>
            <pc:docMk/>
            <pc:sldMk cId="1020342862" sldId="274"/>
            <ac:spMk id="27" creationId="{4E851AA6-AFF4-3495-3ECE-BC33A660C129}"/>
          </ac:spMkLst>
        </pc:spChg>
        <pc:spChg chg="del mod">
          <ac:chgData name="Ryan Knobel" userId="dc86dbbb8969adbe" providerId="LiveId" clId="{90F2CC6C-F855-4770-9A3A-5653D5542D37}" dt="2023-07-21T19:23:57.166" v="6871" actId="478"/>
          <ac:spMkLst>
            <pc:docMk/>
            <pc:sldMk cId="1020342862" sldId="274"/>
            <ac:spMk id="28" creationId="{878E5F61-FFB3-FEED-D00E-B3110481CCF8}"/>
          </ac:spMkLst>
        </pc:spChg>
        <pc:spChg chg="del mod">
          <ac:chgData name="Ryan Knobel" userId="dc86dbbb8969adbe" providerId="LiveId" clId="{90F2CC6C-F855-4770-9A3A-5653D5542D37}" dt="2023-07-21T19:25:56.313" v="6942" actId="478"/>
          <ac:spMkLst>
            <pc:docMk/>
            <pc:sldMk cId="1020342862" sldId="274"/>
            <ac:spMk id="29" creationId="{C8C4774C-09BF-027C-AFDA-7B3ADB526251}"/>
          </ac:spMkLst>
        </pc:spChg>
        <pc:spChg chg="mod">
          <ac:chgData name="Ryan Knobel" userId="dc86dbbb8969adbe" providerId="LiveId" clId="{90F2CC6C-F855-4770-9A3A-5653D5542D37}" dt="2023-07-21T19:09:18.198" v="6599"/>
          <ac:spMkLst>
            <pc:docMk/>
            <pc:sldMk cId="1020342862" sldId="274"/>
            <ac:spMk id="32" creationId="{899ECEF1-069C-FD98-1587-DB01C4DA6C70}"/>
          </ac:spMkLst>
        </pc:spChg>
        <pc:spChg chg="mod">
          <ac:chgData name="Ryan Knobel" userId="dc86dbbb8969adbe" providerId="LiveId" clId="{90F2CC6C-F855-4770-9A3A-5653D5542D37}" dt="2023-07-21T19:09:18.198" v="6599"/>
          <ac:spMkLst>
            <pc:docMk/>
            <pc:sldMk cId="1020342862" sldId="274"/>
            <ac:spMk id="33" creationId="{D4BB6F0E-FB13-300A-315E-00DF2CEA379E}"/>
          </ac:spMkLst>
        </pc:spChg>
        <pc:spChg chg="add 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35" creationId="{B1C818D2-C7F5-F956-201A-46CFD92D7A61}"/>
          </ac:spMkLst>
        </pc:spChg>
        <pc:spChg chg="mod">
          <ac:chgData name="Ryan Knobel" userId="dc86dbbb8969adbe" providerId="LiveId" clId="{90F2CC6C-F855-4770-9A3A-5653D5542D37}" dt="2023-07-21T19:09:18.198" v="6599"/>
          <ac:spMkLst>
            <pc:docMk/>
            <pc:sldMk cId="1020342862" sldId="274"/>
            <ac:spMk id="36" creationId="{D8C93826-DFE3-AC58-20C3-0FC5C1261DDD}"/>
          </ac:spMkLst>
        </pc:spChg>
        <pc:spChg chg="add 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36" creationId="{E9EAE54A-80A0-C3D6-E3C3-FA406D789BE4}"/>
          </ac:spMkLst>
        </pc:spChg>
        <pc:spChg chg="mod">
          <ac:chgData name="Ryan Knobel" userId="dc86dbbb8969adbe" providerId="LiveId" clId="{90F2CC6C-F855-4770-9A3A-5653D5542D37}" dt="2023-07-21T19:09:18.198" v="6599"/>
          <ac:spMkLst>
            <pc:docMk/>
            <pc:sldMk cId="1020342862" sldId="274"/>
            <ac:spMk id="38" creationId="{98624C86-3573-2EBF-DD2E-9936F014055D}"/>
          </ac:spMkLst>
        </pc:spChg>
        <pc:spChg chg="add mod">
          <ac:chgData name="Ryan Knobel" userId="dc86dbbb8969adbe" providerId="LiveId" clId="{90F2CC6C-F855-4770-9A3A-5653D5542D37}" dt="2023-07-24T19:36:33.053" v="9320" actId="403"/>
          <ac:spMkLst>
            <pc:docMk/>
            <pc:sldMk cId="1020342862" sldId="274"/>
            <ac:spMk id="39" creationId="{22C0AFBC-929E-CE42-89E7-F61CF7560DD0}"/>
          </ac:spMkLst>
        </pc:spChg>
        <pc:spChg chg="add 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40" creationId="{83B91BA5-47BA-2C71-6953-5077CA50AE93}"/>
          </ac:spMkLst>
        </pc:spChg>
        <pc:spChg chg="add 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41" creationId="{54E21720-98B5-6D55-739F-7F2C96F69318}"/>
          </ac:spMkLst>
        </pc:spChg>
        <pc:spChg chg="add 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42" creationId="{1A79DC29-21D5-10B7-E898-405F4C0FE391}"/>
          </ac:spMkLst>
        </pc:spChg>
        <pc:spChg chg="mod">
          <ac:chgData name="Ryan Knobel" userId="dc86dbbb8969adbe" providerId="LiveId" clId="{90F2CC6C-F855-4770-9A3A-5653D5542D37}" dt="2023-07-21T19:09:18.198" v="6599"/>
          <ac:spMkLst>
            <pc:docMk/>
            <pc:sldMk cId="1020342862" sldId="274"/>
            <ac:spMk id="42" creationId="{9F3B6761-A375-9C07-12BA-895113EA4E05}"/>
          </ac:spMkLst>
        </pc:spChg>
        <pc:spChg chg="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44" creationId="{57E996DC-9FC3-7E20-8A5E-342F1CAD08E2}"/>
          </ac:spMkLst>
        </pc:spChg>
        <pc:spChg chg="mod">
          <ac:chgData name="Ryan Knobel" userId="dc86dbbb8969adbe" providerId="LiveId" clId="{90F2CC6C-F855-4770-9A3A-5653D5542D37}" dt="2023-07-21T19:09:18.198" v="6599"/>
          <ac:spMkLst>
            <pc:docMk/>
            <pc:sldMk cId="1020342862" sldId="274"/>
            <ac:spMk id="44" creationId="{FF4E3414-9C58-4644-3018-3AD0702B743B}"/>
          </ac:spMkLst>
        </pc:spChg>
        <pc:spChg chg="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45" creationId="{13F42291-50D7-5A5D-7FD1-65E2FF2E5B2D}"/>
          </ac:spMkLst>
        </pc:spChg>
        <pc:spChg chg="mod">
          <ac:chgData name="Ryan Knobel" userId="dc86dbbb8969adbe" providerId="LiveId" clId="{90F2CC6C-F855-4770-9A3A-5653D5542D37}" dt="2023-07-21T19:09:18.198" v="6599"/>
          <ac:spMkLst>
            <pc:docMk/>
            <pc:sldMk cId="1020342862" sldId="274"/>
            <ac:spMk id="46" creationId="{C93A43D7-2963-1DFD-ADC3-850ACF9BD020}"/>
          </ac:spMkLst>
        </pc:spChg>
        <pc:spChg chg="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47" creationId="{6B66A490-5D77-CD71-BE7E-5C3847DF29D0}"/>
          </ac:spMkLst>
        </pc:spChg>
        <pc:spChg chg="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48" creationId="{23872FE8-6B9B-4138-8B17-811434CEE990}"/>
          </ac:spMkLst>
        </pc:spChg>
        <pc:spChg chg="mod">
          <ac:chgData name="Ryan Knobel" userId="dc86dbbb8969adbe" providerId="LiveId" clId="{90F2CC6C-F855-4770-9A3A-5653D5542D37}" dt="2023-07-21T19:09:18.198" v="6599"/>
          <ac:spMkLst>
            <pc:docMk/>
            <pc:sldMk cId="1020342862" sldId="274"/>
            <ac:spMk id="49" creationId="{6400805C-D19F-8F30-B63A-6B7F38A1DBD6}"/>
          </ac:spMkLst>
        </pc:spChg>
        <pc:spChg chg="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50" creationId="{2D815DA8-241A-D68C-4ABB-63B722CD69B3}"/>
          </ac:spMkLst>
        </pc:spChg>
        <pc:spChg chg="mod">
          <ac:chgData name="Ryan Knobel" userId="dc86dbbb8969adbe" providerId="LiveId" clId="{90F2CC6C-F855-4770-9A3A-5653D5542D37}" dt="2023-07-21T19:09:18.198" v="6599"/>
          <ac:spMkLst>
            <pc:docMk/>
            <pc:sldMk cId="1020342862" sldId="274"/>
            <ac:spMk id="50" creationId="{34EA4898-5F48-E80A-548D-866C3A195ECC}"/>
          </ac:spMkLst>
        </pc:spChg>
        <pc:spChg chg="add 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51" creationId="{26AE2263-BCB3-1139-1341-E90862CDA92A}"/>
          </ac:spMkLst>
        </pc:spChg>
        <pc:spChg chg="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51" creationId="{6EF4B068-F82C-37A1-498E-A8366A9A7B89}"/>
          </ac:spMkLst>
        </pc:spChg>
        <pc:spChg chg="add 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52" creationId="{8468C4D4-9B69-CFF7-2163-CC8809B67F87}"/>
          </ac:spMkLst>
        </pc:spChg>
        <pc:spChg chg="add 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52" creationId="{D933E2C2-A7D4-4153-10B8-FE35471DA30A}"/>
          </ac:spMkLst>
        </pc:spChg>
        <pc:spChg chg="add 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53" creationId="{E394E079-5BD7-DD69-2691-32E9350E51A0}"/>
          </ac:spMkLst>
        </pc:spChg>
        <pc:spChg chg="add 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54" creationId="{8EC04C4E-C582-0A22-7B49-9D8E7CB117E3}"/>
          </ac:spMkLst>
        </pc:spChg>
        <pc:spChg chg="add 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55" creationId="{8F963DA8-F636-EFAA-5CF9-9BFD544A9838}"/>
          </ac:spMkLst>
        </pc:spChg>
        <pc:spChg chg="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56" creationId="{DC3B1388-BF1B-8719-3129-5E11C5400410}"/>
          </ac:spMkLst>
        </pc:spChg>
        <pc:spChg chg="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57" creationId="{902A425A-4B7C-1099-1386-C86F0A389D7F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57" creationId="{B44DF2E7-0E19-5D25-D77E-8DE395FF1DB0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58" creationId="{7B59CDCA-69AA-1A7F-C613-A47FF43CD9AE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59" creationId="{1E048E1F-A358-9671-AF99-1F8278DB9746}"/>
          </ac:spMkLst>
        </pc:spChg>
        <pc:spChg chg="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59" creationId="{68C44992-068F-64E9-F845-B6A7DF31A596}"/>
          </ac:spMkLst>
        </pc:spChg>
        <pc:spChg chg="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60" creationId="{921CC871-8EA2-E466-96CB-6124CE732A3B}"/>
          </ac:spMkLst>
        </pc:spChg>
        <pc:spChg chg="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61" creationId="{19513AB9-707D-DD40-D2C2-D7EEF59F2A2E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63" creationId="{435178DA-CAF7-0CE0-9825-717C10245E6D}"/>
          </ac:spMkLst>
        </pc:spChg>
        <pc:spChg chg="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63" creationId="{FB8A1589-A5D4-BBEF-7E14-4ECAFD3F0CFC}"/>
          </ac:spMkLst>
        </pc:spChg>
        <pc:spChg chg="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64" creationId="{744BA6D3-0678-3A6B-DB39-ACA518FC6B49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64" creationId="{ECF49A24-B5CB-9BC0-1682-DF4D6621758C}"/>
          </ac:spMkLst>
        </pc:spChg>
        <pc:spChg chg="mod">
          <ac:chgData name="Ryan Knobel" userId="dc86dbbb8969adbe" providerId="LiveId" clId="{90F2CC6C-F855-4770-9A3A-5653D5542D37}" dt="2023-07-24T18:52:47.621" v="8744"/>
          <ac:spMkLst>
            <pc:docMk/>
            <pc:sldMk cId="1020342862" sldId="274"/>
            <ac:spMk id="65" creationId="{055B6E06-4ACC-2E1F-E6D8-AA10DFFBB668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65" creationId="{6797FFF4-21D4-5293-0137-12DBB1276A4E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66" creationId="{61D29581-897F-DEB4-AF27-73FC0D2B97FF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67" creationId="{6FC69615-6022-3160-908D-36C5D4E99E45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68" creationId="{C8EA929A-D951-45E3-3B26-E697EA3466EC}"/>
          </ac:spMkLst>
        </pc:spChg>
        <pc:spChg chg="mod">
          <ac:chgData name="Ryan Knobel" userId="dc86dbbb8969adbe" providerId="LiveId" clId="{90F2CC6C-F855-4770-9A3A-5653D5542D37}" dt="2023-07-24T19:00:15.430" v="8817"/>
          <ac:spMkLst>
            <pc:docMk/>
            <pc:sldMk cId="1020342862" sldId="274"/>
            <ac:spMk id="69" creationId="{B1108094-93E4-D57E-A3A6-166A43B8CED4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70" creationId="{34C37AE6-8EB6-BF15-F91A-DFDB1BC34F62}"/>
          </ac:spMkLst>
        </pc:spChg>
        <pc:spChg chg="mod">
          <ac:chgData name="Ryan Knobel" userId="dc86dbbb8969adbe" providerId="LiveId" clId="{90F2CC6C-F855-4770-9A3A-5653D5542D37}" dt="2023-07-24T19:00:15.430" v="8817"/>
          <ac:spMkLst>
            <pc:docMk/>
            <pc:sldMk cId="1020342862" sldId="274"/>
            <ac:spMk id="70" creationId="{D8B2593D-4BC5-801A-8D32-C0B19B602628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71" creationId="{15BA65CB-19C4-1598-08F3-DED160001E02}"/>
          </ac:spMkLst>
        </pc:spChg>
        <pc:spChg chg="mod">
          <ac:chgData name="Ryan Knobel" userId="dc86dbbb8969adbe" providerId="LiveId" clId="{90F2CC6C-F855-4770-9A3A-5653D5542D37}" dt="2023-07-24T19:00:52.562" v="8822" actId="571"/>
          <ac:spMkLst>
            <pc:docMk/>
            <pc:sldMk cId="1020342862" sldId="274"/>
            <ac:spMk id="72" creationId="{0BEE5B7F-B5E9-9C41-FDC8-0E2C471D31A7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72" creationId="{3D03C8CF-412A-8B05-C8EE-75F3C00EE43F}"/>
          </ac:spMkLst>
        </pc:spChg>
        <pc:spChg chg="mod">
          <ac:chgData name="Ryan Knobel" userId="dc86dbbb8969adbe" providerId="LiveId" clId="{90F2CC6C-F855-4770-9A3A-5653D5542D37}" dt="2023-07-24T19:00:52.562" v="8822" actId="571"/>
          <ac:spMkLst>
            <pc:docMk/>
            <pc:sldMk cId="1020342862" sldId="274"/>
            <ac:spMk id="73" creationId="{F07BE54E-CE90-AF76-7D89-04D5487026FD}"/>
          </ac:spMkLst>
        </pc:spChg>
        <pc:spChg chg="mod">
          <ac:chgData name="Ryan Knobel" userId="dc86dbbb8969adbe" providerId="LiveId" clId="{90F2CC6C-F855-4770-9A3A-5653D5542D37}" dt="2023-07-24T19:00:52.562" v="8822" actId="571"/>
          <ac:spMkLst>
            <pc:docMk/>
            <pc:sldMk cId="1020342862" sldId="274"/>
            <ac:spMk id="75" creationId="{F4CF158D-29E0-3B5D-ED86-9DFF5490C787}"/>
          </ac:spMkLst>
        </pc:spChg>
        <pc:spChg chg="mod">
          <ac:chgData name="Ryan Knobel" userId="dc86dbbb8969adbe" providerId="LiveId" clId="{90F2CC6C-F855-4770-9A3A-5653D5542D37}" dt="2023-07-24T19:00:52.562" v="8822" actId="571"/>
          <ac:spMkLst>
            <pc:docMk/>
            <pc:sldMk cId="1020342862" sldId="274"/>
            <ac:spMk id="76" creationId="{B9C25BA1-61D5-4522-E796-6170AB14E973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76" creationId="{E7EFCBAE-79CA-56BD-F3DF-A42A9907C3D0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77" creationId="{1E22010C-D00A-6406-E90C-71CC5FC7E2CC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78" creationId="{4A5DF3AC-2CDB-CF53-9A8B-3CAA576A9C56}"/>
          </ac:spMkLst>
        </pc:spChg>
        <pc:spChg chg="mod">
          <ac:chgData name="Ryan Knobel" userId="dc86dbbb8969adbe" providerId="LiveId" clId="{90F2CC6C-F855-4770-9A3A-5653D5542D37}" dt="2023-07-24T19:00:52.562" v="8822" actId="571"/>
          <ac:spMkLst>
            <pc:docMk/>
            <pc:sldMk cId="1020342862" sldId="274"/>
            <ac:spMk id="78" creationId="{75E74118-1FDB-1F4F-A5C5-234F79693F02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79" creationId="{C3F77FD0-ECAC-9025-AEFE-A80EBE2098EC}"/>
          </ac:spMkLst>
        </pc:spChg>
        <pc:spChg chg="mod">
          <ac:chgData name="Ryan Knobel" userId="dc86dbbb8969adbe" providerId="LiveId" clId="{90F2CC6C-F855-4770-9A3A-5653D5542D37}" dt="2023-07-24T19:00:52.562" v="8822" actId="571"/>
          <ac:spMkLst>
            <pc:docMk/>
            <pc:sldMk cId="1020342862" sldId="274"/>
            <ac:spMk id="79" creationId="{ED160A0B-6A8D-63B5-BEAA-B5BFC757B466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80" creationId="{EF47D145-5756-0158-4A68-BF7878EEC641}"/>
          </ac:spMkLst>
        </pc:spChg>
        <pc:spChg chg="mod">
          <ac:chgData name="Ryan Knobel" userId="dc86dbbb8969adbe" providerId="LiveId" clId="{90F2CC6C-F855-4770-9A3A-5653D5542D37}" dt="2023-07-24T19:00:52.562" v="8822" actId="571"/>
          <ac:spMkLst>
            <pc:docMk/>
            <pc:sldMk cId="1020342862" sldId="274"/>
            <ac:spMk id="81" creationId="{1945D240-3DF4-E66A-5F8E-6C9D0D907D53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81" creationId="{E40BFDB5-988E-E87E-E402-BBDEE573A4EC}"/>
          </ac:spMkLst>
        </pc:spChg>
        <pc:spChg chg="mod">
          <ac:chgData name="Ryan Knobel" userId="dc86dbbb8969adbe" providerId="LiveId" clId="{90F2CC6C-F855-4770-9A3A-5653D5542D37}" dt="2023-07-24T19:00:52.562" v="8822" actId="571"/>
          <ac:spMkLst>
            <pc:docMk/>
            <pc:sldMk cId="1020342862" sldId="274"/>
            <ac:spMk id="82" creationId="{1D4E6A6A-C75E-09E1-6953-ABC573ADDE4A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82" creationId="{7621E7EC-C16B-A5BC-904D-71AAE2CA883B}"/>
          </ac:spMkLst>
        </pc:spChg>
        <pc:spChg chg="mod">
          <ac:chgData name="Ryan Knobel" userId="dc86dbbb8969adbe" providerId="LiveId" clId="{90F2CC6C-F855-4770-9A3A-5653D5542D37}" dt="2023-07-24T19:00:52.562" v="8822" actId="571"/>
          <ac:spMkLst>
            <pc:docMk/>
            <pc:sldMk cId="1020342862" sldId="274"/>
            <ac:spMk id="83" creationId="{64119359-6079-9124-A8D4-53D5C52418AC}"/>
          </ac:spMkLst>
        </pc:spChg>
        <pc:spChg chg="mod">
          <ac:chgData name="Ryan Knobel" userId="dc86dbbb8969adbe" providerId="LiveId" clId="{90F2CC6C-F855-4770-9A3A-5653D5542D37}" dt="2023-07-21T19:09:28.735" v="6601"/>
          <ac:spMkLst>
            <pc:docMk/>
            <pc:sldMk cId="1020342862" sldId="274"/>
            <ac:spMk id="83" creationId="{D15090B7-56F3-974B-D293-5BF01311AB27}"/>
          </ac:spMkLst>
        </pc:spChg>
        <pc:spChg chg="mod">
          <ac:chgData name="Ryan Knobel" userId="dc86dbbb8969adbe" providerId="LiveId" clId="{90F2CC6C-F855-4770-9A3A-5653D5542D37}" dt="2023-07-24T19:00:10.725" v="8816" actId="164"/>
          <ac:spMkLst>
            <pc:docMk/>
            <pc:sldMk cId="1020342862" sldId="274"/>
            <ac:spMk id="85" creationId="{C147FB56-291F-8567-4158-981B81DDD413}"/>
          </ac:spMkLst>
        </pc:spChg>
        <pc:spChg chg="mod">
          <ac:chgData name="Ryan Knobel" userId="dc86dbbb8969adbe" providerId="LiveId" clId="{90F2CC6C-F855-4770-9A3A-5653D5542D37}" dt="2023-07-24T19:00:10.725" v="8816" actId="164"/>
          <ac:spMkLst>
            <pc:docMk/>
            <pc:sldMk cId="1020342862" sldId="274"/>
            <ac:spMk id="86" creationId="{51915F4F-8882-1FB7-AC37-93B4C073FD52}"/>
          </ac:spMkLst>
        </pc:spChg>
        <pc:spChg chg="mod">
          <ac:chgData name="Ryan Knobel" userId="dc86dbbb8969adbe" providerId="LiveId" clId="{90F2CC6C-F855-4770-9A3A-5653D5542D37}" dt="2023-07-24T19:00:52.562" v="8822" actId="571"/>
          <ac:spMkLst>
            <pc:docMk/>
            <pc:sldMk cId="1020342862" sldId="274"/>
            <ac:spMk id="88" creationId="{49AF194F-0DF9-587C-35D0-C5C4E0187AD5}"/>
          </ac:spMkLst>
        </pc:spChg>
        <pc:spChg chg="mod">
          <ac:chgData name="Ryan Knobel" userId="dc86dbbb8969adbe" providerId="LiveId" clId="{90F2CC6C-F855-4770-9A3A-5653D5542D37}" dt="2023-07-24T19:00:10.725" v="8816" actId="164"/>
          <ac:spMkLst>
            <pc:docMk/>
            <pc:sldMk cId="1020342862" sldId="274"/>
            <ac:spMk id="90" creationId="{5BB32FC0-833E-0453-A59B-A2D1AA37864D}"/>
          </ac:spMkLst>
        </pc:spChg>
        <pc:spChg chg="mod">
          <ac:chgData name="Ryan Knobel" userId="dc86dbbb8969adbe" providerId="LiveId" clId="{90F2CC6C-F855-4770-9A3A-5653D5542D37}" dt="2023-07-24T19:00:10.725" v="8816" actId="164"/>
          <ac:spMkLst>
            <pc:docMk/>
            <pc:sldMk cId="1020342862" sldId="274"/>
            <ac:spMk id="91" creationId="{3FCEDA50-80B9-F8EF-BEC0-C545695275A5}"/>
          </ac:spMkLst>
        </pc:spChg>
        <pc:spChg chg="mod">
          <ac:chgData name="Ryan Knobel" userId="dc86dbbb8969adbe" providerId="LiveId" clId="{90F2CC6C-F855-4770-9A3A-5653D5542D37}" dt="2023-07-24T19:00:10.725" v="8816" actId="164"/>
          <ac:spMkLst>
            <pc:docMk/>
            <pc:sldMk cId="1020342862" sldId="274"/>
            <ac:spMk id="93" creationId="{8DE00806-F5DD-997F-3EC1-E50C84464CD4}"/>
          </ac:spMkLst>
        </pc:spChg>
        <pc:spChg chg="mod">
          <ac:chgData name="Ryan Knobel" userId="dc86dbbb8969adbe" providerId="LiveId" clId="{90F2CC6C-F855-4770-9A3A-5653D5542D37}" dt="2023-07-24T19:00:10.725" v="8816" actId="164"/>
          <ac:spMkLst>
            <pc:docMk/>
            <pc:sldMk cId="1020342862" sldId="274"/>
            <ac:spMk id="94" creationId="{DF8B257F-EEE0-316C-B251-A1DFC1D31480}"/>
          </ac:spMkLst>
        </pc:spChg>
        <pc:spChg chg="mod">
          <ac:chgData name="Ryan Knobel" userId="dc86dbbb8969adbe" providerId="LiveId" clId="{90F2CC6C-F855-4770-9A3A-5653D5542D37}" dt="2023-07-24T19:00:10.725" v="8816" actId="164"/>
          <ac:spMkLst>
            <pc:docMk/>
            <pc:sldMk cId="1020342862" sldId="274"/>
            <ac:spMk id="96" creationId="{E9865767-400D-972D-60BA-5B1C880DE7E1}"/>
          </ac:spMkLst>
        </pc:spChg>
        <pc:spChg chg="mod">
          <ac:chgData name="Ryan Knobel" userId="dc86dbbb8969adbe" providerId="LiveId" clId="{90F2CC6C-F855-4770-9A3A-5653D5542D37}" dt="2023-07-24T19:00:10.725" v="8816" actId="164"/>
          <ac:spMkLst>
            <pc:docMk/>
            <pc:sldMk cId="1020342862" sldId="274"/>
            <ac:spMk id="97" creationId="{00FA6232-1BBB-9ADF-FEB0-AD68DE2AF4D6}"/>
          </ac:spMkLst>
        </pc:spChg>
        <pc:spChg chg="mod">
          <ac:chgData name="Ryan Knobel" userId="dc86dbbb8969adbe" providerId="LiveId" clId="{90F2CC6C-F855-4770-9A3A-5653D5542D37}" dt="2023-07-24T19:00:10.725" v="8816" actId="164"/>
          <ac:spMkLst>
            <pc:docMk/>
            <pc:sldMk cId="1020342862" sldId="274"/>
            <ac:spMk id="99" creationId="{BAF871F2-88E3-7763-B74A-2A31C4C6FE2E}"/>
          </ac:spMkLst>
        </pc:spChg>
        <pc:spChg chg="mod">
          <ac:chgData name="Ryan Knobel" userId="dc86dbbb8969adbe" providerId="LiveId" clId="{90F2CC6C-F855-4770-9A3A-5653D5542D37}" dt="2023-07-24T19:00:10.725" v="8816" actId="164"/>
          <ac:spMkLst>
            <pc:docMk/>
            <pc:sldMk cId="1020342862" sldId="274"/>
            <ac:spMk id="100" creationId="{164E1FDD-E32F-08FA-C61C-1D7CE1050842}"/>
          </ac:spMkLst>
        </pc:spChg>
        <pc:spChg chg="mod">
          <ac:chgData name="Ryan Knobel" userId="dc86dbbb8969adbe" providerId="LiveId" clId="{90F2CC6C-F855-4770-9A3A-5653D5542D37}" dt="2023-07-24T19:00:10.725" v="8816" actId="164"/>
          <ac:spMkLst>
            <pc:docMk/>
            <pc:sldMk cId="1020342862" sldId="274"/>
            <ac:spMk id="101" creationId="{36EB0334-5083-1002-C4F3-15670DC288AE}"/>
          </ac:spMkLst>
        </pc:spChg>
        <pc:spChg chg="mod">
          <ac:chgData name="Ryan Knobel" userId="dc86dbbb8969adbe" providerId="LiveId" clId="{90F2CC6C-F855-4770-9A3A-5653D5542D37}" dt="2023-07-24T19:00:10.725" v="8816" actId="164"/>
          <ac:spMkLst>
            <pc:docMk/>
            <pc:sldMk cId="1020342862" sldId="274"/>
            <ac:spMk id="103" creationId="{91F5289E-5427-02A1-4033-A0C0FC0AF2C8}"/>
          </ac:spMkLst>
        </pc:spChg>
        <pc:spChg chg="mod">
          <ac:chgData name="Ryan Knobel" userId="dc86dbbb8969adbe" providerId="LiveId" clId="{90F2CC6C-F855-4770-9A3A-5653D5542D37}" dt="2023-07-24T19:00:10.725" v="8816" actId="164"/>
          <ac:spMkLst>
            <pc:docMk/>
            <pc:sldMk cId="1020342862" sldId="274"/>
            <ac:spMk id="104" creationId="{D610638A-7C73-2281-4DC6-5F66C24DE6C7}"/>
          </ac:spMkLst>
        </pc:spChg>
        <pc:spChg chg="mod">
          <ac:chgData name="Ryan Knobel" userId="dc86dbbb8969adbe" providerId="LiveId" clId="{90F2CC6C-F855-4770-9A3A-5653D5542D37}" dt="2023-07-24T19:00:10.725" v="8816" actId="164"/>
          <ac:spMkLst>
            <pc:docMk/>
            <pc:sldMk cId="1020342862" sldId="274"/>
            <ac:spMk id="105" creationId="{F082C0CA-FA08-AF18-36D6-500778F40784}"/>
          </ac:spMkLst>
        </pc:spChg>
        <pc:spChg chg="mod">
          <ac:chgData name="Ryan Knobel" userId="dc86dbbb8969adbe" providerId="LiveId" clId="{90F2CC6C-F855-4770-9A3A-5653D5542D37}" dt="2023-07-24T19:00:52.562" v="8822" actId="571"/>
          <ac:spMkLst>
            <pc:docMk/>
            <pc:sldMk cId="1020342862" sldId="274"/>
            <ac:spMk id="106" creationId="{9C535141-C013-C229-40D6-072AD23A087C}"/>
          </ac:spMkLst>
        </pc:spChg>
        <pc:spChg chg="mod">
          <ac:chgData name="Ryan Knobel" userId="dc86dbbb8969adbe" providerId="LiveId" clId="{90F2CC6C-F855-4770-9A3A-5653D5542D37}" dt="2023-07-24T19:00:52.562" v="8822" actId="571"/>
          <ac:spMkLst>
            <pc:docMk/>
            <pc:sldMk cId="1020342862" sldId="274"/>
            <ac:spMk id="107" creationId="{BC0AE7EB-01F7-084A-46CB-FB8906E54CB0}"/>
          </ac:spMkLst>
        </pc:spChg>
        <pc:spChg chg="mod">
          <ac:chgData name="Ryan Knobel" userId="dc86dbbb8969adbe" providerId="LiveId" clId="{90F2CC6C-F855-4770-9A3A-5653D5542D37}" dt="2023-07-24T19:01:20.898" v="8830"/>
          <ac:spMkLst>
            <pc:docMk/>
            <pc:sldMk cId="1020342862" sldId="274"/>
            <ac:spMk id="109" creationId="{1618CC63-8A22-41E8-FC83-BFFD004ECFFE}"/>
          </ac:spMkLst>
        </pc:spChg>
        <pc:spChg chg="mod">
          <ac:chgData name="Ryan Knobel" userId="dc86dbbb8969adbe" providerId="LiveId" clId="{90F2CC6C-F855-4770-9A3A-5653D5542D37}" dt="2023-07-24T19:01:20.898" v="8830"/>
          <ac:spMkLst>
            <pc:docMk/>
            <pc:sldMk cId="1020342862" sldId="274"/>
            <ac:spMk id="110" creationId="{5B3C9887-701A-7F1E-3189-1F645ADC4254}"/>
          </ac:spMkLst>
        </pc:spChg>
        <pc:spChg chg="mod">
          <ac:chgData name="Ryan Knobel" userId="dc86dbbb8969adbe" providerId="LiveId" clId="{90F2CC6C-F855-4770-9A3A-5653D5542D37}" dt="2023-07-24T19:01:20.898" v="8830"/>
          <ac:spMkLst>
            <pc:docMk/>
            <pc:sldMk cId="1020342862" sldId="274"/>
            <ac:spMk id="112" creationId="{C5F7C9F1-4DF2-5552-1D8C-4A6050146ED2}"/>
          </ac:spMkLst>
        </pc:spChg>
        <pc:spChg chg="mod">
          <ac:chgData name="Ryan Knobel" userId="dc86dbbb8969adbe" providerId="LiveId" clId="{90F2CC6C-F855-4770-9A3A-5653D5542D37}" dt="2023-07-24T19:01:20.898" v="8830"/>
          <ac:spMkLst>
            <pc:docMk/>
            <pc:sldMk cId="1020342862" sldId="274"/>
            <ac:spMk id="113" creationId="{A82F0895-D049-2ACE-1CEC-379BB0E2CD67}"/>
          </ac:spMkLst>
        </pc:spChg>
        <pc:spChg chg="mod">
          <ac:chgData name="Ryan Knobel" userId="dc86dbbb8969adbe" providerId="LiveId" clId="{90F2CC6C-F855-4770-9A3A-5653D5542D37}" dt="2023-07-24T19:01:20.898" v="8830"/>
          <ac:spMkLst>
            <pc:docMk/>
            <pc:sldMk cId="1020342862" sldId="274"/>
            <ac:spMk id="115" creationId="{BD1AF636-823F-03D6-A9AD-D34B573FB738}"/>
          </ac:spMkLst>
        </pc:spChg>
        <pc:spChg chg="mod">
          <ac:chgData name="Ryan Knobel" userId="dc86dbbb8969adbe" providerId="LiveId" clId="{90F2CC6C-F855-4770-9A3A-5653D5542D37}" dt="2023-07-24T19:01:20.898" v="8830"/>
          <ac:spMkLst>
            <pc:docMk/>
            <pc:sldMk cId="1020342862" sldId="274"/>
            <ac:spMk id="116" creationId="{3FF86FFB-7510-6D38-D977-36F17872617E}"/>
          </ac:spMkLst>
        </pc:spChg>
        <pc:spChg chg="mod">
          <ac:chgData name="Ryan Knobel" userId="dc86dbbb8969adbe" providerId="LiveId" clId="{90F2CC6C-F855-4770-9A3A-5653D5542D37}" dt="2023-07-24T19:01:20.898" v="8830"/>
          <ac:spMkLst>
            <pc:docMk/>
            <pc:sldMk cId="1020342862" sldId="274"/>
            <ac:spMk id="118" creationId="{573112F7-A345-374A-008C-8B6223AE5136}"/>
          </ac:spMkLst>
        </pc:spChg>
        <pc:spChg chg="mod">
          <ac:chgData name="Ryan Knobel" userId="dc86dbbb8969adbe" providerId="LiveId" clId="{90F2CC6C-F855-4770-9A3A-5653D5542D37}" dt="2023-07-24T19:01:20.898" v="8830"/>
          <ac:spMkLst>
            <pc:docMk/>
            <pc:sldMk cId="1020342862" sldId="274"/>
            <ac:spMk id="119" creationId="{16136E1D-E2C7-84D3-DE3B-B95A350E8D89}"/>
          </ac:spMkLst>
        </pc:spChg>
        <pc:spChg chg="mod">
          <ac:chgData name="Ryan Knobel" userId="dc86dbbb8969adbe" providerId="LiveId" clId="{90F2CC6C-F855-4770-9A3A-5653D5542D37}" dt="2023-07-24T19:01:20.898" v="8830"/>
          <ac:spMkLst>
            <pc:docMk/>
            <pc:sldMk cId="1020342862" sldId="274"/>
            <ac:spMk id="120" creationId="{D4683A0F-0C6B-3478-63B4-9D18DE867DB0}"/>
          </ac:spMkLst>
        </pc:spChg>
        <pc:spChg chg="mod">
          <ac:chgData name="Ryan Knobel" userId="dc86dbbb8969adbe" providerId="LiveId" clId="{90F2CC6C-F855-4770-9A3A-5653D5542D37}" dt="2023-07-24T19:01:20.898" v="8830"/>
          <ac:spMkLst>
            <pc:docMk/>
            <pc:sldMk cId="1020342862" sldId="274"/>
            <ac:spMk id="122" creationId="{4624CD27-BFBF-1E85-C9FC-0E7C47C55D76}"/>
          </ac:spMkLst>
        </pc:spChg>
        <pc:spChg chg="add mod topLvl">
          <ac:chgData name="Ryan Knobel" userId="dc86dbbb8969adbe" providerId="LiveId" clId="{90F2CC6C-F855-4770-9A3A-5653D5542D37}" dt="2023-07-24T19:03:59.704" v="8866" actId="1076"/>
          <ac:spMkLst>
            <pc:docMk/>
            <pc:sldMk cId="1020342862" sldId="274"/>
            <ac:spMk id="123" creationId="{1C51C358-42F6-8325-F153-E5DB842EDD84}"/>
          </ac:spMkLst>
        </pc:spChg>
        <pc:spChg chg="add mod topLvl">
          <ac:chgData name="Ryan Knobel" userId="dc86dbbb8969adbe" providerId="LiveId" clId="{90F2CC6C-F855-4770-9A3A-5653D5542D37}" dt="2023-07-24T19:03:59.704" v="8866" actId="1076"/>
          <ac:spMkLst>
            <pc:docMk/>
            <pc:sldMk cId="1020342862" sldId="274"/>
            <ac:spMk id="124" creationId="{33B11F12-64C9-0648-5D26-4B0AEC245872}"/>
          </ac:spMkLst>
        </pc:spChg>
        <pc:spChg chg="add mod topLvl">
          <ac:chgData name="Ryan Knobel" userId="dc86dbbb8969adbe" providerId="LiveId" clId="{90F2CC6C-F855-4770-9A3A-5653D5542D37}" dt="2023-07-24T19:03:59.704" v="8866" actId="1076"/>
          <ac:spMkLst>
            <pc:docMk/>
            <pc:sldMk cId="1020342862" sldId="274"/>
            <ac:spMk id="125" creationId="{C56498D8-FCF9-9041-B4EA-C19273420DD2}"/>
          </ac:spMkLst>
        </pc:spChg>
        <pc:spChg chg="mod">
          <ac:chgData name="Ryan Knobel" userId="dc86dbbb8969adbe" providerId="LiveId" clId="{90F2CC6C-F855-4770-9A3A-5653D5542D37}" dt="2023-07-24T19:01:20.898" v="8830"/>
          <ac:spMkLst>
            <pc:docMk/>
            <pc:sldMk cId="1020342862" sldId="274"/>
            <ac:spMk id="126" creationId="{A9829E50-04F9-4942-54C8-D9DBD7CAFF4E}"/>
          </ac:spMkLst>
        </pc:spChg>
        <pc:spChg chg="mod">
          <ac:chgData name="Ryan Knobel" userId="dc86dbbb8969adbe" providerId="LiveId" clId="{90F2CC6C-F855-4770-9A3A-5653D5542D37}" dt="2023-07-24T19:01:20.898" v="8830"/>
          <ac:spMkLst>
            <pc:docMk/>
            <pc:sldMk cId="1020342862" sldId="274"/>
            <ac:spMk id="127" creationId="{EA83EC14-1F67-B3B8-6CEC-176DBF35B0EB}"/>
          </ac:spMkLst>
        </pc:spChg>
        <pc:spChg chg="add mod topLvl">
          <ac:chgData name="Ryan Knobel" userId="dc86dbbb8969adbe" providerId="LiveId" clId="{90F2CC6C-F855-4770-9A3A-5653D5542D37}" dt="2023-07-24T19:03:59.704" v="8866" actId="1076"/>
          <ac:spMkLst>
            <pc:docMk/>
            <pc:sldMk cId="1020342862" sldId="274"/>
            <ac:spMk id="129" creationId="{0A07A332-4424-3930-AE16-CE6FCEA100D3}"/>
          </ac:spMkLst>
        </pc:spChg>
        <pc:spChg chg="add mod topLvl">
          <ac:chgData name="Ryan Knobel" userId="dc86dbbb8969adbe" providerId="LiveId" clId="{90F2CC6C-F855-4770-9A3A-5653D5542D37}" dt="2023-07-24T19:03:59.704" v="8866" actId="1076"/>
          <ac:spMkLst>
            <pc:docMk/>
            <pc:sldMk cId="1020342862" sldId="274"/>
            <ac:spMk id="130" creationId="{C27CB387-1CA0-253E-B03D-F49FB3422695}"/>
          </ac:spMkLst>
        </pc:spChg>
        <pc:spChg chg="add mod topLvl">
          <ac:chgData name="Ryan Knobel" userId="dc86dbbb8969adbe" providerId="LiveId" clId="{90F2CC6C-F855-4770-9A3A-5653D5542D37}" dt="2023-07-24T19:03:59.704" v="8866" actId="1076"/>
          <ac:spMkLst>
            <pc:docMk/>
            <pc:sldMk cId="1020342862" sldId="274"/>
            <ac:spMk id="131" creationId="{60E63FAE-019F-3174-1AE7-8ADDCBF8C672}"/>
          </ac:spMkLst>
        </pc:spChg>
        <pc:spChg chg="add mod topLvl">
          <ac:chgData name="Ryan Knobel" userId="dc86dbbb8969adbe" providerId="LiveId" clId="{90F2CC6C-F855-4770-9A3A-5653D5542D37}" dt="2023-07-24T19:03:59.704" v="8866" actId="1076"/>
          <ac:spMkLst>
            <pc:docMk/>
            <pc:sldMk cId="1020342862" sldId="274"/>
            <ac:spMk id="132" creationId="{AC739313-1ED9-D267-881C-DD3FED1313AB}"/>
          </ac:spMkLst>
        </pc:spChg>
        <pc:spChg chg="add mod">
          <ac:chgData name="Ryan Knobel" userId="dc86dbbb8969adbe" providerId="LiveId" clId="{90F2CC6C-F855-4770-9A3A-5653D5542D37}" dt="2023-07-24T19:03:59.704" v="8866" actId="1076"/>
          <ac:spMkLst>
            <pc:docMk/>
            <pc:sldMk cId="1020342862" sldId="274"/>
            <ac:spMk id="133" creationId="{D60CFA84-7876-99AA-D227-D833F4468126}"/>
          </ac:spMkLst>
        </pc:spChg>
        <pc:spChg chg="add mod">
          <ac:chgData name="Ryan Knobel" userId="dc86dbbb8969adbe" providerId="LiveId" clId="{90F2CC6C-F855-4770-9A3A-5653D5542D37}" dt="2023-07-24T19:03:59.704" v="8866" actId="1076"/>
          <ac:spMkLst>
            <pc:docMk/>
            <pc:sldMk cId="1020342862" sldId="274"/>
            <ac:spMk id="135" creationId="{43706E00-A413-2214-D3B3-382C237A1868}"/>
          </ac:spMkLst>
        </pc:spChg>
        <pc:grpChg chg="del">
          <ac:chgData name="Ryan Knobel" userId="dc86dbbb8969adbe" providerId="LiveId" clId="{90F2CC6C-F855-4770-9A3A-5653D5542D37}" dt="2023-07-24T18:52:47.097" v="8743" actId="478"/>
          <ac:grpSpMkLst>
            <pc:docMk/>
            <pc:sldMk cId="1020342862" sldId="274"/>
            <ac:grpSpMk id="11" creationId="{116B581D-95CF-4CD4-EEB0-58FAEBC2CB36}"/>
          </ac:grpSpMkLst>
        </pc:grpChg>
        <pc:grpChg chg="del">
          <ac:chgData name="Ryan Knobel" userId="dc86dbbb8969adbe" providerId="LiveId" clId="{90F2CC6C-F855-4770-9A3A-5653D5542D37}" dt="2023-07-24T18:52:47.097" v="8743" actId="478"/>
          <ac:grpSpMkLst>
            <pc:docMk/>
            <pc:sldMk cId="1020342862" sldId="274"/>
            <ac:grpSpMk id="14" creationId="{F035EE8B-E39C-D465-7443-77D484EE06A5}"/>
          </ac:grpSpMkLst>
        </pc:grpChg>
        <pc:grpChg chg="del">
          <ac:chgData name="Ryan Knobel" userId="dc86dbbb8969adbe" providerId="LiveId" clId="{90F2CC6C-F855-4770-9A3A-5653D5542D37}" dt="2023-07-24T18:52:47.097" v="8743" actId="478"/>
          <ac:grpSpMkLst>
            <pc:docMk/>
            <pc:sldMk cId="1020342862" sldId="274"/>
            <ac:grpSpMk id="17" creationId="{EA8BE9C3-CC79-DBA3-903A-D46538EC8F6D}"/>
          </ac:grpSpMkLst>
        </pc:grpChg>
        <pc:grpChg chg="del">
          <ac:chgData name="Ryan Knobel" userId="dc86dbbb8969adbe" providerId="LiveId" clId="{90F2CC6C-F855-4770-9A3A-5653D5542D37}" dt="2023-07-24T18:52:47.097" v="8743" actId="478"/>
          <ac:grpSpMkLst>
            <pc:docMk/>
            <pc:sldMk cId="1020342862" sldId="274"/>
            <ac:grpSpMk id="23" creationId="{876E95B2-3048-9807-E60E-25685437EFB6}"/>
          </ac:grpSpMkLst>
        </pc:grpChg>
        <pc:grpChg chg="del">
          <ac:chgData name="Ryan Knobel" userId="dc86dbbb8969adbe" providerId="LiveId" clId="{90F2CC6C-F855-4770-9A3A-5653D5542D37}" dt="2023-07-24T18:52:47.097" v="8743" actId="478"/>
          <ac:grpSpMkLst>
            <pc:docMk/>
            <pc:sldMk cId="1020342862" sldId="274"/>
            <ac:grpSpMk id="26" creationId="{9CE540BF-492C-2D9A-39F8-7B2C2F6A1997}"/>
          </ac:grpSpMkLst>
        </pc:grpChg>
        <pc:grpChg chg="add del mod">
          <ac:chgData name="Ryan Knobel" userId="dc86dbbb8969adbe" providerId="LiveId" clId="{90F2CC6C-F855-4770-9A3A-5653D5542D37}" dt="2023-07-21T19:27:00.758" v="7010" actId="478"/>
          <ac:grpSpMkLst>
            <pc:docMk/>
            <pc:sldMk cId="1020342862" sldId="274"/>
            <ac:grpSpMk id="30" creationId="{6903D38C-B3D4-25C0-640B-E54B582A369D}"/>
          </ac:grpSpMkLst>
        </pc:grpChg>
        <pc:grpChg chg="del">
          <ac:chgData name="Ryan Knobel" userId="dc86dbbb8969adbe" providerId="LiveId" clId="{90F2CC6C-F855-4770-9A3A-5653D5542D37}" dt="2023-07-24T18:52:47.097" v="8743" actId="478"/>
          <ac:grpSpMkLst>
            <pc:docMk/>
            <pc:sldMk cId="1020342862" sldId="274"/>
            <ac:grpSpMk id="31" creationId="{909A7542-9B8D-E8A0-780A-6F3C3122A3FA}"/>
          </ac:grpSpMkLst>
        </pc:grpChg>
        <pc:grpChg chg="add del mod">
          <ac:chgData name="Ryan Knobel" userId="dc86dbbb8969adbe" providerId="LiveId" clId="{90F2CC6C-F855-4770-9A3A-5653D5542D37}" dt="2023-07-21T19:27:00.758" v="7010" actId="478"/>
          <ac:grpSpMkLst>
            <pc:docMk/>
            <pc:sldMk cId="1020342862" sldId="274"/>
            <ac:grpSpMk id="34" creationId="{2919B8F3-DCEF-EB3E-7475-9DA3DBF23541}"/>
          </ac:grpSpMkLst>
        </pc:grpChg>
        <pc:grpChg chg="add del mod">
          <ac:chgData name="Ryan Knobel" userId="dc86dbbb8969adbe" providerId="LiveId" clId="{90F2CC6C-F855-4770-9A3A-5653D5542D37}" dt="2023-07-21T19:27:00.758" v="7010" actId="478"/>
          <ac:grpSpMkLst>
            <pc:docMk/>
            <pc:sldMk cId="1020342862" sldId="274"/>
            <ac:grpSpMk id="40" creationId="{EBB0864E-6690-9E3A-AF9C-169B563FDE54}"/>
          </ac:grpSpMkLst>
        </pc:grpChg>
        <pc:grpChg chg="add mod">
          <ac:chgData name="Ryan Knobel" userId="dc86dbbb8969adbe" providerId="LiveId" clId="{90F2CC6C-F855-4770-9A3A-5653D5542D37}" dt="2023-07-24T18:52:47.621" v="8744"/>
          <ac:grpSpMkLst>
            <pc:docMk/>
            <pc:sldMk cId="1020342862" sldId="274"/>
            <ac:grpSpMk id="43" creationId="{6829C57E-C89C-B8ED-FF23-BE02E91BC4FE}"/>
          </ac:grpSpMkLst>
        </pc:grpChg>
        <pc:grpChg chg="add mod">
          <ac:chgData name="Ryan Knobel" userId="dc86dbbb8969adbe" providerId="LiveId" clId="{90F2CC6C-F855-4770-9A3A-5653D5542D37}" dt="2023-07-24T18:52:47.621" v="8744"/>
          <ac:grpSpMkLst>
            <pc:docMk/>
            <pc:sldMk cId="1020342862" sldId="274"/>
            <ac:grpSpMk id="46" creationId="{600A994E-0643-2733-7DDC-1A4CB518F3ED}"/>
          </ac:grpSpMkLst>
        </pc:grpChg>
        <pc:grpChg chg="add del mod">
          <ac:chgData name="Ryan Knobel" userId="dc86dbbb8969adbe" providerId="LiveId" clId="{90F2CC6C-F855-4770-9A3A-5653D5542D37}" dt="2023-07-21T19:27:00.758" v="7010" actId="478"/>
          <ac:grpSpMkLst>
            <pc:docMk/>
            <pc:sldMk cId="1020342862" sldId="274"/>
            <ac:grpSpMk id="48" creationId="{22050079-7AFD-22E2-A18A-091F5AD7B1C1}"/>
          </ac:grpSpMkLst>
        </pc:grpChg>
        <pc:grpChg chg="add mod">
          <ac:chgData name="Ryan Knobel" userId="dc86dbbb8969adbe" providerId="LiveId" clId="{90F2CC6C-F855-4770-9A3A-5653D5542D37}" dt="2023-07-24T18:52:47.621" v="8744"/>
          <ac:grpSpMkLst>
            <pc:docMk/>
            <pc:sldMk cId="1020342862" sldId="274"/>
            <ac:grpSpMk id="49" creationId="{3369F3EA-6045-21CB-1474-3F25900A05D8}"/>
          </ac:grpSpMkLst>
        </pc:grpChg>
        <pc:grpChg chg="add mod">
          <ac:chgData name="Ryan Knobel" userId="dc86dbbb8969adbe" providerId="LiveId" clId="{90F2CC6C-F855-4770-9A3A-5653D5542D37}" dt="2023-07-24T18:52:47.621" v="8744"/>
          <ac:grpSpMkLst>
            <pc:docMk/>
            <pc:sldMk cId="1020342862" sldId="274"/>
            <ac:grpSpMk id="55" creationId="{0F6C5387-33C5-35D4-4FA6-6DA3CD7FD8C4}"/>
          </ac:grpSpMkLst>
        </pc:grpChg>
        <pc:grpChg chg="add mod">
          <ac:chgData name="Ryan Knobel" userId="dc86dbbb8969adbe" providerId="LiveId" clId="{90F2CC6C-F855-4770-9A3A-5653D5542D37}" dt="2023-07-21T19:09:28.735" v="6601"/>
          <ac:grpSpMkLst>
            <pc:docMk/>
            <pc:sldMk cId="1020342862" sldId="274"/>
            <ac:grpSpMk id="56" creationId="{F1185DB9-CC26-B52E-B723-C8396582A4F1}"/>
          </ac:grpSpMkLst>
        </pc:grpChg>
        <pc:grpChg chg="add mod">
          <ac:chgData name="Ryan Knobel" userId="dc86dbbb8969adbe" providerId="LiveId" clId="{90F2CC6C-F855-4770-9A3A-5653D5542D37}" dt="2023-07-24T18:52:47.621" v="8744"/>
          <ac:grpSpMkLst>
            <pc:docMk/>
            <pc:sldMk cId="1020342862" sldId="274"/>
            <ac:grpSpMk id="58" creationId="{134598F0-0CB5-5AF6-9AFD-0F3B97B10921}"/>
          </ac:grpSpMkLst>
        </pc:grpChg>
        <pc:grpChg chg="mod">
          <ac:chgData name="Ryan Knobel" userId="dc86dbbb8969adbe" providerId="LiveId" clId="{90F2CC6C-F855-4770-9A3A-5653D5542D37}" dt="2023-07-21T19:09:28.735" v="6601"/>
          <ac:grpSpMkLst>
            <pc:docMk/>
            <pc:sldMk cId="1020342862" sldId="274"/>
            <ac:grpSpMk id="60" creationId="{3C3DCD7B-744E-78C0-03B5-78820FA5D61D}"/>
          </ac:grpSpMkLst>
        </pc:grpChg>
        <pc:grpChg chg="mod">
          <ac:chgData name="Ryan Knobel" userId="dc86dbbb8969adbe" providerId="LiveId" clId="{90F2CC6C-F855-4770-9A3A-5653D5542D37}" dt="2023-07-21T19:09:28.735" v="6601"/>
          <ac:grpSpMkLst>
            <pc:docMk/>
            <pc:sldMk cId="1020342862" sldId="274"/>
            <ac:grpSpMk id="61" creationId="{74DD5AF6-73A0-0328-ADE4-D7D05DE0FFCB}"/>
          </ac:grpSpMkLst>
        </pc:grpChg>
        <pc:grpChg chg="mod">
          <ac:chgData name="Ryan Knobel" userId="dc86dbbb8969adbe" providerId="LiveId" clId="{90F2CC6C-F855-4770-9A3A-5653D5542D37}" dt="2023-07-21T19:09:28.735" v="6601"/>
          <ac:grpSpMkLst>
            <pc:docMk/>
            <pc:sldMk cId="1020342862" sldId="274"/>
            <ac:grpSpMk id="62" creationId="{676D3217-3058-5DA2-789A-15DCA9871BB2}"/>
          </ac:grpSpMkLst>
        </pc:grpChg>
        <pc:grpChg chg="add mod">
          <ac:chgData name="Ryan Knobel" userId="dc86dbbb8969adbe" providerId="LiveId" clId="{90F2CC6C-F855-4770-9A3A-5653D5542D37}" dt="2023-07-24T18:52:47.621" v="8744"/>
          <ac:grpSpMkLst>
            <pc:docMk/>
            <pc:sldMk cId="1020342862" sldId="274"/>
            <ac:grpSpMk id="62" creationId="{91C17621-ECA9-F6DA-91FA-D472E3026114}"/>
          </ac:grpSpMkLst>
        </pc:grpChg>
        <pc:grpChg chg="add mod">
          <ac:chgData name="Ryan Knobel" userId="dc86dbbb8969adbe" providerId="LiveId" clId="{90F2CC6C-F855-4770-9A3A-5653D5542D37}" dt="2023-07-24T19:00:10.725" v="8816" actId="164"/>
          <ac:grpSpMkLst>
            <pc:docMk/>
            <pc:sldMk cId="1020342862" sldId="274"/>
            <ac:grpSpMk id="66" creationId="{7E22FF59-ACE0-FF23-6588-1A469FCE13EE}"/>
          </ac:grpSpMkLst>
        </pc:grpChg>
        <pc:grpChg chg="add mod">
          <ac:chgData name="Ryan Knobel" userId="dc86dbbb8969adbe" providerId="LiveId" clId="{90F2CC6C-F855-4770-9A3A-5653D5542D37}" dt="2023-07-24T19:00:09.147" v="8815" actId="164"/>
          <ac:grpSpMkLst>
            <pc:docMk/>
            <pc:sldMk cId="1020342862" sldId="274"/>
            <ac:grpSpMk id="67" creationId="{C839A58D-DC75-800B-84D4-6E29AF01CB3F}"/>
          </ac:grpSpMkLst>
        </pc:grpChg>
        <pc:grpChg chg="add mod">
          <ac:chgData name="Ryan Knobel" userId="dc86dbbb8969adbe" providerId="LiveId" clId="{90F2CC6C-F855-4770-9A3A-5653D5542D37}" dt="2023-07-24T19:03:59.704" v="8866" actId="1076"/>
          <ac:grpSpMkLst>
            <pc:docMk/>
            <pc:sldMk cId="1020342862" sldId="274"/>
            <ac:grpSpMk id="68" creationId="{47D0A64D-A979-2958-5973-0E490627A84B}"/>
          </ac:grpSpMkLst>
        </pc:grpChg>
        <pc:grpChg chg="add mod">
          <ac:chgData name="Ryan Knobel" userId="dc86dbbb8969adbe" providerId="LiveId" clId="{90F2CC6C-F855-4770-9A3A-5653D5542D37}" dt="2023-07-21T19:09:28.735" v="6601"/>
          <ac:grpSpMkLst>
            <pc:docMk/>
            <pc:sldMk cId="1020342862" sldId="274"/>
            <ac:grpSpMk id="69" creationId="{1A00DE87-2AD5-02A0-4F6E-7C4D610895BE}"/>
          </ac:grpSpMkLst>
        </pc:grpChg>
        <pc:grpChg chg="add del mod">
          <ac:chgData name="Ryan Knobel" userId="dc86dbbb8969adbe" providerId="LiveId" clId="{90F2CC6C-F855-4770-9A3A-5653D5542D37}" dt="2023-07-24T19:01:17.772" v="8828" actId="478"/>
          <ac:grpSpMkLst>
            <pc:docMk/>
            <pc:sldMk cId="1020342862" sldId="274"/>
            <ac:grpSpMk id="71" creationId="{90447C1D-A11E-7A67-1F11-163CE86723DA}"/>
          </ac:grpSpMkLst>
        </pc:grpChg>
        <pc:grpChg chg="mod">
          <ac:chgData name="Ryan Knobel" userId="dc86dbbb8969adbe" providerId="LiveId" clId="{90F2CC6C-F855-4770-9A3A-5653D5542D37}" dt="2023-07-21T19:09:28.735" v="6601"/>
          <ac:grpSpMkLst>
            <pc:docMk/>
            <pc:sldMk cId="1020342862" sldId="274"/>
            <ac:grpSpMk id="73" creationId="{2B2DD9BD-85A2-397F-F29D-B309A28526C0}"/>
          </ac:grpSpMkLst>
        </pc:grpChg>
        <pc:grpChg chg="add del mod">
          <ac:chgData name="Ryan Knobel" userId="dc86dbbb8969adbe" providerId="LiveId" clId="{90F2CC6C-F855-4770-9A3A-5653D5542D37}" dt="2023-07-24T19:01:17.772" v="8828" actId="478"/>
          <ac:grpSpMkLst>
            <pc:docMk/>
            <pc:sldMk cId="1020342862" sldId="274"/>
            <ac:grpSpMk id="74" creationId="{1DA4BF10-7BD3-5C60-B163-829709ECA4F7}"/>
          </ac:grpSpMkLst>
        </pc:grpChg>
        <pc:grpChg chg="mod">
          <ac:chgData name="Ryan Knobel" userId="dc86dbbb8969adbe" providerId="LiveId" clId="{90F2CC6C-F855-4770-9A3A-5653D5542D37}" dt="2023-07-21T19:09:28.735" v="6601"/>
          <ac:grpSpMkLst>
            <pc:docMk/>
            <pc:sldMk cId="1020342862" sldId="274"/>
            <ac:grpSpMk id="74" creationId="{EDA47167-F764-A81E-8868-DDDEB94A4F82}"/>
          </ac:grpSpMkLst>
        </pc:grpChg>
        <pc:grpChg chg="mod">
          <ac:chgData name="Ryan Knobel" userId="dc86dbbb8969adbe" providerId="LiveId" clId="{90F2CC6C-F855-4770-9A3A-5653D5542D37}" dt="2023-07-21T19:09:28.735" v="6601"/>
          <ac:grpSpMkLst>
            <pc:docMk/>
            <pc:sldMk cId="1020342862" sldId="274"/>
            <ac:grpSpMk id="75" creationId="{82B444D0-60D2-9F26-766D-2A9DA48569D5}"/>
          </ac:grpSpMkLst>
        </pc:grpChg>
        <pc:grpChg chg="add del mod">
          <ac:chgData name="Ryan Knobel" userId="dc86dbbb8969adbe" providerId="LiveId" clId="{90F2CC6C-F855-4770-9A3A-5653D5542D37}" dt="2023-07-24T19:01:17.772" v="8828" actId="478"/>
          <ac:grpSpMkLst>
            <pc:docMk/>
            <pc:sldMk cId="1020342862" sldId="274"/>
            <ac:grpSpMk id="77" creationId="{4F7831F9-06DD-C308-00F6-39451C6BB7BF}"/>
          </ac:grpSpMkLst>
        </pc:grpChg>
        <pc:grpChg chg="add del mod">
          <ac:chgData name="Ryan Knobel" userId="dc86dbbb8969adbe" providerId="LiveId" clId="{90F2CC6C-F855-4770-9A3A-5653D5542D37}" dt="2023-07-24T19:01:17.772" v="8828" actId="478"/>
          <ac:grpSpMkLst>
            <pc:docMk/>
            <pc:sldMk cId="1020342862" sldId="274"/>
            <ac:grpSpMk id="80" creationId="{CB3D1602-7FAE-AA5E-96D4-886034FF2ED1}"/>
          </ac:grpSpMkLst>
        </pc:grpChg>
        <pc:grpChg chg="add del mod topLvl">
          <ac:chgData name="Ryan Knobel" userId="dc86dbbb8969adbe" providerId="LiveId" clId="{90F2CC6C-F855-4770-9A3A-5653D5542D37}" dt="2023-07-24T19:00:30.995" v="8820" actId="478"/>
          <ac:grpSpMkLst>
            <pc:docMk/>
            <pc:sldMk cId="1020342862" sldId="274"/>
            <ac:grpSpMk id="84" creationId="{74AB8191-2EF9-5285-70F5-C74FDA52DB39}"/>
          </ac:grpSpMkLst>
        </pc:grpChg>
        <pc:grpChg chg="add del mod">
          <ac:chgData name="Ryan Knobel" userId="dc86dbbb8969adbe" providerId="LiveId" clId="{90F2CC6C-F855-4770-9A3A-5653D5542D37}" dt="2023-07-24T19:01:17.772" v="8828" actId="478"/>
          <ac:grpSpMkLst>
            <pc:docMk/>
            <pc:sldMk cId="1020342862" sldId="274"/>
            <ac:grpSpMk id="87" creationId="{933DEA13-315B-2116-A75F-B171940CAD56}"/>
          </ac:grpSpMkLst>
        </pc:grpChg>
        <pc:grpChg chg="add del mod topLvl">
          <ac:chgData name="Ryan Knobel" userId="dc86dbbb8969adbe" providerId="LiveId" clId="{90F2CC6C-F855-4770-9A3A-5653D5542D37}" dt="2023-07-24T19:01:20.373" v="8829" actId="478"/>
          <ac:grpSpMkLst>
            <pc:docMk/>
            <pc:sldMk cId="1020342862" sldId="274"/>
            <ac:grpSpMk id="89" creationId="{7FC34022-66AA-4766-3DEB-5E1551C92330}"/>
          </ac:grpSpMkLst>
        </pc:grpChg>
        <pc:grpChg chg="add del mod topLvl">
          <ac:chgData name="Ryan Knobel" userId="dc86dbbb8969adbe" providerId="LiveId" clId="{90F2CC6C-F855-4770-9A3A-5653D5542D37}" dt="2023-07-24T19:01:20.373" v="8829" actId="478"/>
          <ac:grpSpMkLst>
            <pc:docMk/>
            <pc:sldMk cId="1020342862" sldId="274"/>
            <ac:grpSpMk id="92" creationId="{58E2BA11-FDFD-9949-DA71-D5E0D568703C}"/>
          </ac:grpSpMkLst>
        </pc:grpChg>
        <pc:grpChg chg="add del mod topLvl">
          <ac:chgData name="Ryan Knobel" userId="dc86dbbb8969adbe" providerId="LiveId" clId="{90F2CC6C-F855-4770-9A3A-5653D5542D37}" dt="2023-07-24T19:01:20.373" v="8829" actId="478"/>
          <ac:grpSpMkLst>
            <pc:docMk/>
            <pc:sldMk cId="1020342862" sldId="274"/>
            <ac:grpSpMk id="95" creationId="{82397948-E66B-9E63-B7D0-F9D2E949484D}"/>
          </ac:grpSpMkLst>
        </pc:grpChg>
        <pc:grpChg chg="add del mod topLvl">
          <ac:chgData name="Ryan Knobel" userId="dc86dbbb8969adbe" providerId="LiveId" clId="{90F2CC6C-F855-4770-9A3A-5653D5542D37}" dt="2023-07-24T19:01:20.373" v="8829" actId="478"/>
          <ac:grpSpMkLst>
            <pc:docMk/>
            <pc:sldMk cId="1020342862" sldId="274"/>
            <ac:grpSpMk id="98" creationId="{71FB633D-E7EE-859D-B151-6743AC14755C}"/>
          </ac:grpSpMkLst>
        </pc:grpChg>
        <pc:grpChg chg="add del mod topLvl">
          <ac:chgData name="Ryan Knobel" userId="dc86dbbb8969adbe" providerId="LiveId" clId="{90F2CC6C-F855-4770-9A3A-5653D5542D37}" dt="2023-07-24T19:01:20.373" v="8829" actId="478"/>
          <ac:grpSpMkLst>
            <pc:docMk/>
            <pc:sldMk cId="1020342862" sldId="274"/>
            <ac:grpSpMk id="102" creationId="{9BE95CE4-99D1-FBE5-5BD0-E4109C29C5D8}"/>
          </ac:grpSpMkLst>
        </pc:grpChg>
        <pc:grpChg chg="add mod">
          <ac:chgData name="Ryan Knobel" userId="dc86dbbb8969adbe" providerId="LiveId" clId="{90F2CC6C-F855-4770-9A3A-5653D5542D37}" dt="2023-07-24T19:03:59.704" v="8866" actId="1076"/>
          <ac:grpSpMkLst>
            <pc:docMk/>
            <pc:sldMk cId="1020342862" sldId="274"/>
            <ac:grpSpMk id="108" creationId="{CB743C53-1BD3-80AC-1F59-A681A9E97B01}"/>
          </ac:grpSpMkLst>
        </pc:grpChg>
        <pc:grpChg chg="add mod">
          <ac:chgData name="Ryan Knobel" userId="dc86dbbb8969adbe" providerId="LiveId" clId="{90F2CC6C-F855-4770-9A3A-5653D5542D37}" dt="2023-07-24T19:03:59.704" v="8866" actId="1076"/>
          <ac:grpSpMkLst>
            <pc:docMk/>
            <pc:sldMk cId="1020342862" sldId="274"/>
            <ac:grpSpMk id="111" creationId="{C0D290FD-2152-FCEB-A3F3-C882026B3FA7}"/>
          </ac:grpSpMkLst>
        </pc:grpChg>
        <pc:grpChg chg="add mod">
          <ac:chgData name="Ryan Knobel" userId="dc86dbbb8969adbe" providerId="LiveId" clId="{90F2CC6C-F855-4770-9A3A-5653D5542D37}" dt="2023-07-24T19:03:59.704" v="8866" actId="1076"/>
          <ac:grpSpMkLst>
            <pc:docMk/>
            <pc:sldMk cId="1020342862" sldId="274"/>
            <ac:grpSpMk id="114" creationId="{B4D4D45A-F22B-1555-45A4-D3633ABEA12F}"/>
          </ac:grpSpMkLst>
        </pc:grpChg>
        <pc:grpChg chg="add mod">
          <ac:chgData name="Ryan Knobel" userId="dc86dbbb8969adbe" providerId="LiveId" clId="{90F2CC6C-F855-4770-9A3A-5653D5542D37}" dt="2023-07-24T19:03:59.704" v="8866" actId="1076"/>
          <ac:grpSpMkLst>
            <pc:docMk/>
            <pc:sldMk cId="1020342862" sldId="274"/>
            <ac:grpSpMk id="117" creationId="{CEDFC7D0-2E1F-EB44-C5BE-B54113EB331E}"/>
          </ac:grpSpMkLst>
        </pc:grpChg>
        <pc:grpChg chg="add mod">
          <ac:chgData name="Ryan Knobel" userId="dc86dbbb8969adbe" providerId="LiveId" clId="{90F2CC6C-F855-4770-9A3A-5653D5542D37}" dt="2023-07-24T19:03:59.704" v="8866" actId="1076"/>
          <ac:grpSpMkLst>
            <pc:docMk/>
            <pc:sldMk cId="1020342862" sldId="274"/>
            <ac:grpSpMk id="121" creationId="{BE7372A0-AF24-F648-5282-9967A85CD11E}"/>
          </ac:grpSpMkLst>
        </pc:grpChg>
        <pc:grpChg chg="add del mod">
          <ac:chgData name="Ryan Knobel" userId="dc86dbbb8969adbe" providerId="LiveId" clId="{90F2CC6C-F855-4770-9A3A-5653D5542D37}" dt="2023-07-21T19:42:56.404" v="7176" actId="165"/>
          <ac:grpSpMkLst>
            <pc:docMk/>
            <pc:sldMk cId="1020342862" sldId="274"/>
            <ac:grpSpMk id="134" creationId="{5D23A327-C635-5F78-D356-7F8AD2DB5395}"/>
          </ac:grpSpMkLst>
        </pc:grpChg>
        <pc:picChg chg="add del mod">
          <ac:chgData name="Ryan Knobel" userId="dc86dbbb8969adbe" providerId="LiveId" clId="{90F2CC6C-F855-4770-9A3A-5653D5542D37}" dt="2023-07-20T23:04:39.155" v="4946"/>
          <ac:picMkLst>
            <pc:docMk/>
            <pc:sldMk cId="1020342862" sldId="274"/>
            <ac:picMk id="30" creationId="{FC0A61F6-6E5E-2B78-B030-851ECA3EEC40}"/>
          </ac:picMkLst>
        </pc:picChg>
        <pc:cxnChg chg="del">
          <ac:chgData name="Ryan Knobel" userId="dc86dbbb8969adbe" providerId="LiveId" clId="{90F2CC6C-F855-4770-9A3A-5653D5542D37}" dt="2023-07-24T18:52:47.097" v="8743" actId="478"/>
          <ac:cxnSpMkLst>
            <pc:docMk/>
            <pc:sldMk cId="1020342862" sldId="274"/>
            <ac:cxnSpMk id="5" creationId="{EBD3E9D7-D7A7-00A2-3016-999AA56C379D}"/>
          </ac:cxnSpMkLst>
        </pc:cxnChg>
        <pc:cxnChg chg="del">
          <ac:chgData name="Ryan Knobel" userId="dc86dbbb8969adbe" providerId="LiveId" clId="{90F2CC6C-F855-4770-9A3A-5653D5542D37}" dt="2023-07-24T18:52:47.097" v="8743" actId="478"/>
          <ac:cxnSpMkLst>
            <pc:docMk/>
            <pc:sldMk cId="1020342862" sldId="274"/>
            <ac:cxnSpMk id="6" creationId="{EFEEAF1E-8F5B-43B1-8EF8-1F38CB4612A6}"/>
          </ac:cxnSpMkLst>
        </pc:cxnChg>
        <pc:cxnChg chg="del">
          <ac:chgData name="Ryan Knobel" userId="dc86dbbb8969adbe" providerId="LiveId" clId="{90F2CC6C-F855-4770-9A3A-5653D5542D37}" dt="2023-07-21T19:09:28.462" v="6600" actId="478"/>
          <ac:cxnSpMkLst>
            <pc:docMk/>
            <pc:sldMk cId="1020342862" sldId="274"/>
            <ac:cxnSpMk id="17" creationId="{D294A1A5-60C1-0451-5959-4882135DBBC8}"/>
          </ac:cxnSpMkLst>
        </pc:cxnChg>
        <pc:cxnChg chg="del">
          <ac:chgData name="Ryan Knobel" userId="dc86dbbb8969adbe" providerId="LiveId" clId="{90F2CC6C-F855-4770-9A3A-5653D5542D37}" dt="2023-07-21T19:09:28.462" v="6600" actId="478"/>
          <ac:cxnSpMkLst>
            <pc:docMk/>
            <pc:sldMk cId="1020342862" sldId="274"/>
            <ac:cxnSpMk id="18" creationId="{A6B6B453-60A8-E854-A27F-CC3883691302}"/>
          </ac:cxnSpMkLst>
        </pc:cxnChg>
        <pc:cxnChg chg="add del mod">
          <ac:chgData name="Ryan Knobel" userId="dc86dbbb8969adbe" providerId="LiveId" clId="{90F2CC6C-F855-4770-9A3A-5653D5542D37}" dt="2023-07-21T19:14:01.259" v="6647" actId="478"/>
          <ac:cxnSpMkLst>
            <pc:docMk/>
            <pc:sldMk cId="1020342862" sldId="274"/>
            <ac:cxnSpMk id="31" creationId="{93D6DC71-7299-0B7B-E819-D74ED470C6DB}"/>
          </ac:cxnSpMkLst>
        </pc:cxnChg>
        <pc:cxnChg chg="add del mod">
          <ac:chgData name="Ryan Knobel" userId="dc86dbbb8969adbe" providerId="LiveId" clId="{90F2CC6C-F855-4770-9A3A-5653D5542D37}" dt="2023-07-20T23:05:03.159" v="4952" actId="478"/>
          <ac:cxnSpMkLst>
            <pc:docMk/>
            <pc:sldMk cId="1020342862" sldId="274"/>
            <ac:cxnSpMk id="34" creationId="{968DC2EE-CAD1-4557-E7B2-49F0C38FA721}"/>
          </ac:cxnSpMkLst>
        </pc:cxnChg>
        <pc:cxnChg chg="add del mod">
          <ac:chgData name="Ryan Knobel" userId="dc86dbbb8969adbe" providerId="LiveId" clId="{90F2CC6C-F855-4770-9A3A-5653D5542D37}" dt="2023-07-21T19:14:01.794" v="6648" actId="478"/>
          <ac:cxnSpMkLst>
            <pc:docMk/>
            <pc:sldMk cId="1020342862" sldId="274"/>
            <ac:cxnSpMk id="35" creationId="{CEA6C6B2-7FE5-4F63-8B26-C8949D26BC2A}"/>
          </ac:cxnSpMkLst>
        </pc:cxnChg>
        <pc:cxnChg chg="add del mod">
          <ac:chgData name="Ryan Knobel" userId="dc86dbbb8969adbe" providerId="LiveId" clId="{90F2CC6C-F855-4770-9A3A-5653D5542D37}" dt="2023-07-21T19:14:02.238" v="6649" actId="478"/>
          <ac:cxnSpMkLst>
            <pc:docMk/>
            <pc:sldMk cId="1020342862" sldId="274"/>
            <ac:cxnSpMk id="37" creationId="{D1CBEE8D-F30A-5F11-A4F4-7E3AB27C326B}"/>
          </ac:cxnSpMkLst>
        </pc:cxnChg>
        <pc:cxnChg chg="add mod">
          <ac:chgData name="Ryan Knobel" userId="dc86dbbb8969adbe" providerId="LiveId" clId="{90F2CC6C-F855-4770-9A3A-5653D5542D37}" dt="2023-07-24T19:36:23.300" v="9318" actId="1582"/>
          <ac:cxnSpMkLst>
            <pc:docMk/>
            <pc:sldMk cId="1020342862" sldId="274"/>
            <ac:cxnSpMk id="37" creationId="{F7C05074-AF7E-077B-2215-F64314BA8767}"/>
          </ac:cxnSpMkLst>
        </pc:cxnChg>
        <pc:cxnChg chg="add mod">
          <ac:chgData name="Ryan Knobel" userId="dc86dbbb8969adbe" providerId="LiveId" clId="{90F2CC6C-F855-4770-9A3A-5653D5542D37}" dt="2023-07-24T19:36:23.300" v="9318" actId="1582"/>
          <ac:cxnSpMkLst>
            <pc:docMk/>
            <pc:sldMk cId="1020342862" sldId="274"/>
            <ac:cxnSpMk id="38" creationId="{598E346F-DEF8-C0C6-DE46-ED7F2D14714A}"/>
          </ac:cxnSpMkLst>
        </pc:cxnChg>
        <pc:cxnChg chg="add del mod">
          <ac:chgData name="Ryan Knobel" userId="dc86dbbb8969adbe" providerId="LiveId" clId="{90F2CC6C-F855-4770-9A3A-5653D5542D37}" dt="2023-07-21T19:14:02.823" v="6650" actId="478"/>
          <ac:cxnSpMkLst>
            <pc:docMk/>
            <pc:sldMk cId="1020342862" sldId="274"/>
            <ac:cxnSpMk id="39" creationId="{690337F5-4CDD-2511-F95D-7DCE233C5CA9}"/>
          </ac:cxnSpMkLst>
        </pc:cxnChg>
        <pc:cxnChg chg="add del mod">
          <ac:chgData name="Ryan Knobel" userId="dc86dbbb8969adbe" providerId="LiveId" clId="{90F2CC6C-F855-4770-9A3A-5653D5542D37}" dt="2023-07-21T19:14:03.520" v="6651" actId="478"/>
          <ac:cxnSpMkLst>
            <pc:docMk/>
            <pc:sldMk cId="1020342862" sldId="274"/>
            <ac:cxnSpMk id="41" creationId="{47504E62-36F4-0BEE-B2A0-840F87C1FBD7}"/>
          </ac:cxnSpMkLst>
        </pc:cxnChg>
        <pc:cxnChg chg="add del mod">
          <ac:chgData name="Ryan Knobel" userId="dc86dbbb8969adbe" providerId="LiveId" clId="{90F2CC6C-F855-4770-9A3A-5653D5542D37}" dt="2023-07-21T19:14:03.960" v="6652" actId="478"/>
          <ac:cxnSpMkLst>
            <pc:docMk/>
            <pc:sldMk cId="1020342862" sldId="274"/>
            <ac:cxnSpMk id="43" creationId="{4962F808-0C75-A4B9-5BC6-04276F340D8D}"/>
          </ac:cxnSpMkLst>
        </pc:cxnChg>
        <pc:cxnChg chg="add del mod">
          <ac:chgData name="Ryan Knobel" userId="dc86dbbb8969adbe" providerId="LiveId" clId="{90F2CC6C-F855-4770-9A3A-5653D5542D37}" dt="2023-07-21T19:14:04.923" v="6653" actId="478"/>
          <ac:cxnSpMkLst>
            <pc:docMk/>
            <pc:sldMk cId="1020342862" sldId="274"/>
            <ac:cxnSpMk id="45" creationId="{F999E78B-B597-254F-D959-522B85225421}"/>
          </ac:cxnSpMkLst>
        </pc:cxnChg>
        <pc:cxnChg chg="add del mod">
          <ac:chgData name="Ryan Knobel" userId="dc86dbbb8969adbe" providerId="LiveId" clId="{90F2CC6C-F855-4770-9A3A-5653D5542D37}" dt="2023-07-21T19:14:05.308" v="6654" actId="478"/>
          <ac:cxnSpMkLst>
            <pc:docMk/>
            <pc:sldMk cId="1020342862" sldId="274"/>
            <ac:cxnSpMk id="47" creationId="{B72B1388-E6B1-A5E1-11A9-74AC2ED1B088}"/>
          </ac:cxnSpMkLst>
        </pc:cxnChg>
        <pc:cxnChg chg="add mod">
          <ac:chgData name="Ryan Knobel" userId="dc86dbbb8969adbe" providerId="LiveId" clId="{90F2CC6C-F855-4770-9A3A-5653D5542D37}" dt="2023-07-21T19:09:28.735" v="6601"/>
          <ac:cxnSpMkLst>
            <pc:docMk/>
            <pc:sldMk cId="1020342862" sldId="274"/>
            <ac:cxnSpMk id="53" creationId="{8AF59454-7141-4747-7858-58F55F99ACC7}"/>
          </ac:cxnSpMkLst>
        </pc:cxnChg>
        <pc:cxnChg chg="add mod">
          <ac:chgData name="Ryan Knobel" userId="dc86dbbb8969adbe" providerId="LiveId" clId="{90F2CC6C-F855-4770-9A3A-5653D5542D37}" dt="2023-07-21T19:09:28.735" v="6601"/>
          <ac:cxnSpMkLst>
            <pc:docMk/>
            <pc:sldMk cId="1020342862" sldId="274"/>
            <ac:cxnSpMk id="54" creationId="{048F6754-7CE4-DF7E-8C80-F00FF36E21D6}"/>
          </ac:cxnSpMkLst>
        </pc:cxnChg>
        <pc:cxnChg chg="add del mod">
          <ac:chgData name="Ryan Knobel" userId="dc86dbbb8969adbe" providerId="LiveId" clId="{90F2CC6C-F855-4770-9A3A-5653D5542D37}" dt="2023-07-21T19:17:35.758" v="6716" actId="478"/>
          <ac:cxnSpMkLst>
            <pc:docMk/>
            <pc:sldMk cId="1020342862" sldId="274"/>
            <ac:cxnSpMk id="127" creationId="{DFA17CA6-DE5C-B23C-9093-0C72680AED0B}"/>
          </ac:cxnSpMkLst>
        </pc:cxnChg>
      </pc:sldChg>
      <pc:sldChg chg="addSp delSp modSp new del mod">
        <pc:chgData name="Ryan Knobel" userId="dc86dbbb8969adbe" providerId="LiveId" clId="{90F2CC6C-F855-4770-9A3A-5653D5542D37}" dt="2023-07-24T18:49:00.698" v="8683" actId="47"/>
        <pc:sldMkLst>
          <pc:docMk/>
          <pc:sldMk cId="1438088997" sldId="275"/>
        </pc:sldMkLst>
        <pc:spChg chg="mod">
          <ac:chgData name="Ryan Knobel" userId="dc86dbbb8969adbe" providerId="LiveId" clId="{90F2CC6C-F855-4770-9A3A-5653D5542D37}" dt="2023-07-24T18:22:39.878" v="8308" actId="1035"/>
          <ac:spMkLst>
            <pc:docMk/>
            <pc:sldMk cId="1438088997" sldId="275"/>
            <ac:spMk id="2" creationId="{0AE6CFB7-EBF8-78FE-8FC6-87D47C4D31B1}"/>
          </ac:spMkLst>
        </pc:spChg>
        <pc:spChg chg="del">
          <ac:chgData name="Ryan Knobel" userId="dc86dbbb8969adbe" providerId="LiveId" clId="{90F2CC6C-F855-4770-9A3A-5653D5542D37}" dt="2023-07-19T03:43:44.237" v="578" actId="478"/>
          <ac:spMkLst>
            <pc:docMk/>
            <pc:sldMk cId="1438088997" sldId="275"/>
            <ac:spMk id="3" creationId="{71881A69-F3D8-7ACD-B999-566AD0719023}"/>
          </ac:spMkLst>
        </pc:spChg>
        <pc:graphicFrameChg chg="add del mod modGraphic">
          <ac:chgData name="Ryan Knobel" userId="dc86dbbb8969adbe" providerId="LiveId" clId="{90F2CC6C-F855-4770-9A3A-5653D5542D37}" dt="2023-07-24T18:10:21.755" v="8139" actId="478"/>
          <ac:graphicFrameMkLst>
            <pc:docMk/>
            <pc:sldMk cId="1438088997" sldId="275"/>
            <ac:graphicFrameMk id="3" creationId="{0E96E8AD-E588-AE58-0E07-A0188C33AD78}"/>
          </ac:graphicFrameMkLst>
        </pc:graphicFrameChg>
        <pc:graphicFrameChg chg="add del mod">
          <ac:chgData name="Ryan Knobel" userId="dc86dbbb8969adbe" providerId="LiveId" clId="{90F2CC6C-F855-4770-9A3A-5653D5542D37}" dt="2023-07-24T18:22:38.837" v="8305"/>
          <ac:graphicFrameMkLst>
            <pc:docMk/>
            <pc:sldMk cId="1438088997" sldId="275"/>
            <ac:graphicFrameMk id="4" creationId="{D5EFFDF4-C573-5E35-662A-C644960F04A8}"/>
          </ac:graphicFrameMkLst>
        </pc:graphicFrameChg>
      </pc:sldChg>
      <pc:sldChg chg="addSp delSp modSp new mod ord modAnim">
        <pc:chgData name="Ryan Knobel" userId="dc86dbbb8969adbe" providerId="LiveId" clId="{90F2CC6C-F855-4770-9A3A-5653D5542D37}" dt="2023-07-24T19:05:54.180" v="8907" actId="403"/>
        <pc:sldMkLst>
          <pc:docMk/>
          <pc:sldMk cId="2149636435" sldId="276"/>
        </pc:sldMkLst>
        <pc:spChg chg="mod">
          <ac:chgData name="Ryan Knobel" userId="dc86dbbb8969adbe" providerId="LiveId" clId="{90F2CC6C-F855-4770-9A3A-5653D5542D37}" dt="2023-07-24T19:05:54.180" v="8907" actId="403"/>
          <ac:spMkLst>
            <pc:docMk/>
            <pc:sldMk cId="2149636435" sldId="276"/>
            <ac:spMk id="2" creationId="{DD596A87-B54A-C0BB-0846-A4958424595E}"/>
          </ac:spMkLst>
        </pc:spChg>
        <pc:spChg chg="mod">
          <ac:chgData name="Ryan Knobel" userId="dc86dbbb8969adbe" providerId="LiveId" clId="{90F2CC6C-F855-4770-9A3A-5653D5542D37}" dt="2023-07-24T18:53:18.598" v="8749" actId="14100"/>
          <ac:spMkLst>
            <pc:docMk/>
            <pc:sldMk cId="2149636435" sldId="276"/>
            <ac:spMk id="3" creationId="{42B205FB-B592-77E9-B1AF-77A5504C9721}"/>
          </ac:spMkLst>
        </pc:spChg>
        <pc:spChg chg="del">
          <ac:chgData name="Ryan Knobel" userId="dc86dbbb8969adbe" providerId="LiveId" clId="{90F2CC6C-F855-4770-9A3A-5653D5542D37}" dt="2023-07-21T19:28:11.206" v="7026" actId="478"/>
          <ac:spMkLst>
            <pc:docMk/>
            <pc:sldMk cId="2149636435" sldId="276"/>
            <ac:spMk id="3" creationId="{850383EE-BA41-A4B5-AE20-B32561FF3FED}"/>
          </ac:spMkLst>
        </pc:spChg>
        <pc:spChg chg="del">
          <ac:chgData name="Ryan Knobel" userId="dc86dbbb8969adbe" providerId="LiveId" clId="{90F2CC6C-F855-4770-9A3A-5653D5542D37}" dt="2023-07-19T03:44:33.429" v="618" actId="478"/>
          <ac:spMkLst>
            <pc:docMk/>
            <pc:sldMk cId="2149636435" sldId="276"/>
            <ac:spMk id="3" creationId="{D1EE551B-3886-BB07-91F6-5770EF607973}"/>
          </ac:spMkLst>
        </pc:spChg>
        <pc:spChg chg="add 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4" creationId="{54890409-A500-22F6-A26D-E0368178A4D9}"/>
          </ac:spMkLst>
        </pc:spChg>
        <pc:spChg chg="del">
          <ac:chgData name="Ryan Knobel" userId="dc86dbbb8969adbe" providerId="LiveId" clId="{90F2CC6C-F855-4770-9A3A-5653D5542D37}" dt="2023-07-21T19:28:11.206" v="7026" actId="478"/>
          <ac:spMkLst>
            <pc:docMk/>
            <pc:sldMk cId="2149636435" sldId="276"/>
            <ac:spMk id="4" creationId="{6B90A4A4-9E5A-757E-FC00-A5AA2F28309A}"/>
          </ac:spMkLst>
        </pc:spChg>
        <pc:spChg chg="del">
          <ac:chgData name="Ryan Knobel" userId="dc86dbbb8969adbe" providerId="LiveId" clId="{90F2CC6C-F855-4770-9A3A-5653D5542D37}" dt="2023-07-24T18:53:00.167" v="8746" actId="478"/>
          <ac:spMkLst>
            <pc:docMk/>
            <pc:sldMk cId="2149636435" sldId="276"/>
            <ac:spMk id="5" creationId="{67F8EA9D-1E61-C4BA-69E5-4273B2F21320}"/>
          </ac:spMkLst>
        </pc:spChg>
        <pc:spChg chg="del">
          <ac:chgData name="Ryan Knobel" userId="dc86dbbb8969adbe" providerId="LiveId" clId="{90F2CC6C-F855-4770-9A3A-5653D5542D37}" dt="2023-07-21T19:28:11.206" v="7026" actId="478"/>
          <ac:spMkLst>
            <pc:docMk/>
            <pc:sldMk cId="2149636435" sldId="276"/>
            <ac:spMk id="5" creationId="{6AF3389F-5019-6218-95ED-3C72CD8524EE}"/>
          </ac:spMkLst>
        </pc:spChg>
        <pc:spChg chg="del">
          <ac:chgData name="Ryan Knobel" userId="dc86dbbb8969adbe" providerId="LiveId" clId="{90F2CC6C-F855-4770-9A3A-5653D5542D37}" dt="2023-07-21T19:28:11.206" v="7026" actId="478"/>
          <ac:spMkLst>
            <pc:docMk/>
            <pc:sldMk cId="2149636435" sldId="276"/>
            <ac:spMk id="6" creationId="{CB1FDA8A-7D67-E114-4427-B94FCF67A4D2}"/>
          </ac:spMkLst>
        </pc:spChg>
        <pc:spChg chg="del">
          <ac:chgData name="Ryan Knobel" userId="dc86dbbb8969adbe" providerId="LiveId" clId="{90F2CC6C-F855-4770-9A3A-5653D5542D37}" dt="2023-07-24T18:53:00.167" v="8746" actId="478"/>
          <ac:spMkLst>
            <pc:docMk/>
            <pc:sldMk cId="2149636435" sldId="276"/>
            <ac:spMk id="6" creationId="{D30DE678-6E4D-5E57-5B68-820F9C97E6E6}"/>
          </ac:spMkLst>
        </pc:spChg>
        <pc:spChg chg="del">
          <ac:chgData name="Ryan Knobel" userId="dc86dbbb8969adbe" providerId="LiveId" clId="{90F2CC6C-F855-4770-9A3A-5653D5542D37}" dt="2023-07-21T19:28:11.206" v="7026" actId="478"/>
          <ac:spMkLst>
            <pc:docMk/>
            <pc:sldMk cId="2149636435" sldId="276"/>
            <ac:spMk id="7" creationId="{192363DC-99CA-2501-D359-13A299E5820F}"/>
          </ac:spMkLst>
        </pc:spChg>
        <pc:spChg chg="del">
          <ac:chgData name="Ryan Knobel" userId="dc86dbbb8969adbe" providerId="LiveId" clId="{90F2CC6C-F855-4770-9A3A-5653D5542D37}" dt="2023-07-21T19:28:11.206" v="7026" actId="478"/>
          <ac:spMkLst>
            <pc:docMk/>
            <pc:sldMk cId="2149636435" sldId="276"/>
            <ac:spMk id="8" creationId="{8F45700B-9F7B-3739-EAD8-DB3B4C247AD8}"/>
          </ac:spMkLst>
        </pc:spChg>
        <pc:spChg chg="del">
          <ac:chgData name="Ryan Knobel" userId="dc86dbbb8969adbe" providerId="LiveId" clId="{90F2CC6C-F855-4770-9A3A-5653D5542D37}" dt="2023-07-21T19:28:11.206" v="7026" actId="478"/>
          <ac:spMkLst>
            <pc:docMk/>
            <pc:sldMk cId="2149636435" sldId="276"/>
            <ac:spMk id="9" creationId="{16190BBE-B31D-2BC9-409F-303C131C3C76}"/>
          </ac:spMkLst>
        </pc:spChg>
        <pc:spChg chg="del">
          <ac:chgData name="Ryan Knobel" userId="dc86dbbb8969adbe" providerId="LiveId" clId="{90F2CC6C-F855-4770-9A3A-5653D5542D37}" dt="2023-07-24T18:53:00.167" v="8746" actId="478"/>
          <ac:spMkLst>
            <pc:docMk/>
            <pc:sldMk cId="2149636435" sldId="276"/>
            <ac:spMk id="9" creationId="{9532D11E-B161-22BA-D02B-20A44A0AE423}"/>
          </ac:spMkLst>
        </pc:spChg>
        <pc:spChg chg="del">
          <ac:chgData name="Ryan Knobel" userId="dc86dbbb8969adbe" providerId="LiveId" clId="{90F2CC6C-F855-4770-9A3A-5653D5542D37}" dt="2023-07-21T19:28:11.206" v="7026" actId="478"/>
          <ac:spMkLst>
            <pc:docMk/>
            <pc:sldMk cId="2149636435" sldId="276"/>
            <ac:spMk id="10" creationId="{6E8E1231-2C85-E1D1-EEF0-588C1D6E8670}"/>
          </ac:spMkLst>
        </pc:spChg>
        <pc:spChg chg="del">
          <ac:chgData name="Ryan Knobel" userId="dc86dbbb8969adbe" providerId="LiveId" clId="{90F2CC6C-F855-4770-9A3A-5653D5542D37}" dt="2023-07-24T18:53:00.167" v="8746" actId="478"/>
          <ac:spMkLst>
            <pc:docMk/>
            <pc:sldMk cId="2149636435" sldId="276"/>
            <ac:spMk id="10" creationId="{EA71CDCD-FBFC-41AA-6F79-58793EB5BB9E}"/>
          </ac:spMkLst>
        </pc:spChg>
        <pc:spChg chg="del">
          <ac:chgData name="Ryan Knobel" userId="dc86dbbb8969adbe" providerId="LiveId" clId="{90F2CC6C-F855-4770-9A3A-5653D5542D37}" dt="2023-07-24T18:53:00.167" v="8746" actId="478"/>
          <ac:spMkLst>
            <pc:docMk/>
            <pc:sldMk cId="2149636435" sldId="276"/>
            <ac:spMk id="11" creationId="{6328DC27-55F9-0308-174B-6B3F77A63ADF}"/>
          </ac:spMkLst>
        </pc:spChg>
        <pc:spChg chg="del">
          <ac:chgData name="Ryan Knobel" userId="dc86dbbb8969adbe" providerId="LiveId" clId="{90F2CC6C-F855-4770-9A3A-5653D5542D37}" dt="2023-07-21T19:28:11.206" v="7026" actId="478"/>
          <ac:spMkLst>
            <pc:docMk/>
            <pc:sldMk cId="2149636435" sldId="276"/>
            <ac:spMk id="11" creationId="{D6291668-8D06-DE68-CCEC-9D8A9737989E}"/>
          </ac:spMkLst>
        </pc:spChg>
        <pc:spChg chg="del">
          <ac:chgData name="Ryan Knobel" userId="dc86dbbb8969adbe" providerId="LiveId" clId="{90F2CC6C-F855-4770-9A3A-5653D5542D37}" dt="2023-07-24T18:53:00.167" v="8746" actId="478"/>
          <ac:spMkLst>
            <pc:docMk/>
            <pc:sldMk cId="2149636435" sldId="276"/>
            <ac:spMk id="12" creationId="{3D104C82-295D-63F6-A129-D46856C677B8}"/>
          </ac:spMkLst>
        </pc:spChg>
        <pc:spChg chg="del">
          <ac:chgData name="Ryan Knobel" userId="dc86dbbb8969adbe" providerId="LiveId" clId="{90F2CC6C-F855-4770-9A3A-5653D5542D37}" dt="2023-07-21T19:28:11.206" v="7026" actId="478"/>
          <ac:spMkLst>
            <pc:docMk/>
            <pc:sldMk cId="2149636435" sldId="276"/>
            <ac:spMk id="12" creationId="{4B33ECB3-5AF2-946D-FCF0-03F090179D9F}"/>
          </ac:spMkLst>
        </pc:spChg>
        <pc:spChg chg="del">
          <ac:chgData name="Ryan Knobel" userId="dc86dbbb8969adbe" providerId="LiveId" clId="{90F2CC6C-F855-4770-9A3A-5653D5542D37}" dt="2023-07-21T19:28:11.206" v="7026" actId="478"/>
          <ac:spMkLst>
            <pc:docMk/>
            <pc:sldMk cId="2149636435" sldId="276"/>
            <ac:spMk id="13" creationId="{FE615B2E-83D5-315C-C5E8-81A38D6946E8}"/>
          </ac:spMkLst>
        </pc:spChg>
        <pc:spChg chg="del">
          <ac:chgData name="Ryan Knobel" userId="dc86dbbb8969adbe" providerId="LiveId" clId="{90F2CC6C-F855-4770-9A3A-5653D5542D37}" dt="2023-07-21T19:28:11.206" v="7026" actId="478"/>
          <ac:spMkLst>
            <pc:docMk/>
            <pc:sldMk cId="2149636435" sldId="276"/>
            <ac:spMk id="14" creationId="{5D5FCE9C-0991-C39E-1ED0-FEEA138C481D}"/>
          </ac:spMkLst>
        </pc:spChg>
        <pc:spChg chg="del">
          <ac:chgData name="Ryan Knobel" userId="dc86dbbb8969adbe" providerId="LiveId" clId="{90F2CC6C-F855-4770-9A3A-5653D5542D37}" dt="2023-07-21T19:28:11.206" v="7026" actId="478"/>
          <ac:spMkLst>
            <pc:docMk/>
            <pc:sldMk cId="2149636435" sldId="276"/>
            <ac:spMk id="15" creationId="{25C5BE6E-904F-1C17-9B69-B8318C20901C}"/>
          </ac:spMkLst>
        </pc:spChg>
        <pc:spChg chg="del">
          <ac:chgData name="Ryan Knobel" userId="dc86dbbb8969adbe" providerId="LiveId" clId="{90F2CC6C-F855-4770-9A3A-5653D5542D37}" dt="2023-07-21T19:28:11.206" v="7026" actId="478"/>
          <ac:spMkLst>
            <pc:docMk/>
            <pc:sldMk cId="2149636435" sldId="276"/>
            <ac:spMk id="16" creationId="{203976B8-3CBD-C174-DC09-E53DCAC2932D}"/>
          </ac:spMkLst>
        </pc:spChg>
        <pc:spChg chg="del">
          <ac:chgData name="Ryan Knobel" userId="dc86dbbb8969adbe" providerId="LiveId" clId="{90F2CC6C-F855-4770-9A3A-5653D5542D37}" dt="2023-07-21T19:28:11.206" v="7026" actId="478"/>
          <ac:spMkLst>
            <pc:docMk/>
            <pc:sldMk cId="2149636435" sldId="276"/>
            <ac:spMk id="19" creationId="{B52E5AB2-264D-0C35-1DAB-BAEA620DBC90}"/>
          </ac:spMkLst>
        </pc:spChg>
        <pc:spChg chg="del mod">
          <ac:chgData name="Ryan Knobel" userId="dc86dbbb8969adbe" providerId="LiveId" clId="{90F2CC6C-F855-4770-9A3A-5653D5542D37}" dt="2023-07-21T19:31:17.127" v="7059" actId="478"/>
          <ac:spMkLst>
            <pc:docMk/>
            <pc:sldMk cId="2149636435" sldId="276"/>
            <ac:spMk id="20" creationId="{C1C5215F-6103-B08F-A9C7-71B2CDC8FAD1}"/>
          </ac:spMkLst>
        </pc:spChg>
        <pc:spChg chg="del mod">
          <ac:chgData name="Ryan Knobel" userId="dc86dbbb8969adbe" providerId="LiveId" clId="{90F2CC6C-F855-4770-9A3A-5653D5542D37}" dt="2023-07-21T19:31:17.127" v="7059" actId="478"/>
          <ac:spMkLst>
            <pc:docMk/>
            <pc:sldMk cId="2149636435" sldId="276"/>
            <ac:spMk id="21" creationId="{B4FE3897-11F5-1D84-F050-480802E77F4E}"/>
          </ac:spMkLst>
        </pc:spChg>
        <pc:spChg chg="add 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22" creationId="{C4F66E94-FE7D-DB25-A31A-F6DFE4360BB6}"/>
          </ac:spMkLst>
        </pc:spChg>
        <pc:spChg chg="del mod">
          <ac:chgData name="Ryan Knobel" userId="dc86dbbb8969adbe" providerId="LiveId" clId="{90F2CC6C-F855-4770-9A3A-5653D5542D37}" dt="2023-07-21T19:31:17.127" v="7059" actId="478"/>
          <ac:spMkLst>
            <pc:docMk/>
            <pc:sldMk cId="2149636435" sldId="276"/>
            <ac:spMk id="23" creationId="{7F87DE74-428F-6D25-13C8-52B630203E31}"/>
          </ac:spMkLst>
        </pc:spChg>
        <pc:spChg chg="del">
          <ac:chgData name="Ryan Knobel" userId="dc86dbbb8969adbe" providerId="LiveId" clId="{90F2CC6C-F855-4770-9A3A-5653D5542D37}" dt="2023-07-24T18:53:00.167" v="8746" actId="478"/>
          <ac:spMkLst>
            <pc:docMk/>
            <pc:sldMk cId="2149636435" sldId="276"/>
            <ac:spMk id="23" creationId="{A8C69B7D-F477-86A5-31C7-BE2031704631}"/>
          </ac:spMkLst>
        </pc:spChg>
        <pc:spChg chg="del">
          <ac:chgData name="Ryan Knobel" userId="dc86dbbb8969adbe" providerId="LiveId" clId="{90F2CC6C-F855-4770-9A3A-5653D5542D37}" dt="2023-07-24T18:53:00.167" v="8746" actId="478"/>
          <ac:spMkLst>
            <pc:docMk/>
            <pc:sldMk cId="2149636435" sldId="276"/>
            <ac:spMk id="24" creationId="{1FFFC984-B93C-8D0E-8C6E-854C0A88A587}"/>
          </ac:spMkLst>
        </pc:spChg>
        <pc:spChg chg="del mod">
          <ac:chgData name="Ryan Knobel" userId="dc86dbbb8969adbe" providerId="LiveId" clId="{90F2CC6C-F855-4770-9A3A-5653D5542D37}" dt="2023-07-21T19:31:17.127" v="7059" actId="478"/>
          <ac:spMkLst>
            <pc:docMk/>
            <pc:sldMk cId="2149636435" sldId="276"/>
            <ac:spMk id="24" creationId="{25991F61-F4E2-9CC0-3A21-1D1DEC43403E}"/>
          </ac:spMkLst>
        </pc:spChg>
        <pc:spChg chg="del mod">
          <ac:chgData name="Ryan Knobel" userId="dc86dbbb8969adbe" providerId="LiveId" clId="{90F2CC6C-F855-4770-9A3A-5653D5542D37}" dt="2023-07-21T19:31:17.127" v="7059" actId="478"/>
          <ac:spMkLst>
            <pc:docMk/>
            <pc:sldMk cId="2149636435" sldId="276"/>
            <ac:spMk id="25" creationId="{A62B05F3-DCC6-397E-0A5A-7B58AB99C357}"/>
          </ac:spMkLst>
        </pc:spChg>
        <pc:spChg chg="del">
          <ac:chgData name="Ryan Knobel" userId="dc86dbbb8969adbe" providerId="LiveId" clId="{90F2CC6C-F855-4770-9A3A-5653D5542D37}" dt="2023-07-24T18:53:00.167" v="8746" actId="478"/>
          <ac:spMkLst>
            <pc:docMk/>
            <pc:sldMk cId="2149636435" sldId="276"/>
            <ac:spMk id="25" creationId="{B0E1A31C-C668-3654-B674-C2102F108BAB}"/>
          </ac:spMkLst>
        </pc:spChg>
        <pc:spChg chg="del mod">
          <ac:chgData name="Ryan Knobel" userId="dc86dbbb8969adbe" providerId="LiveId" clId="{90F2CC6C-F855-4770-9A3A-5653D5542D37}" dt="2023-07-21T19:31:17.127" v="7059" actId="478"/>
          <ac:spMkLst>
            <pc:docMk/>
            <pc:sldMk cId="2149636435" sldId="276"/>
            <ac:spMk id="26" creationId="{8E3FC9D8-A9C9-0C38-5C85-2E6E25E9BD30}"/>
          </ac:spMkLst>
        </pc:spChg>
        <pc:spChg chg="del mod">
          <ac:chgData name="Ryan Knobel" userId="dc86dbbb8969adbe" providerId="LiveId" clId="{90F2CC6C-F855-4770-9A3A-5653D5542D37}" dt="2023-07-21T19:31:17.127" v="7059" actId="478"/>
          <ac:spMkLst>
            <pc:docMk/>
            <pc:sldMk cId="2149636435" sldId="276"/>
            <ac:spMk id="27" creationId="{3E16E592-DB62-0060-C15A-0EBD03E42D28}"/>
          </ac:spMkLst>
        </pc:spChg>
        <pc:spChg chg="del mod">
          <ac:chgData name="Ryan Knobel" userId="dc86dbbb8969adbe" providerId="LiveId" clId="{90F2CC6C-F855-4770-9A3A-5653D5542D37}" dt="2023-07-21T19:31:17.127" v="7059" actId="478"/>
          <ac:spMkLst>
            <pc:docMk/>
            <pc:sldMk cId="2149636435" sldId="276"/>
            <ac:spMk id="28" creationId="{F668C13D-FFFA-5151-38E6-6BDA5B9BA0FB}"/>
          </ac:spMkLst>
        </pc:spChg>
        <pc:spChg chg="del mod">
          <ac:chgData name="Ryan Knobel" userId="dc86dbbb8969adbe" providerId="LiveId" clId="{90F2CC6C-F855-4770-9A3A-5653D5542D37}" dt="2023-07-21T19:31:17.127" v="7059" actId="478"/>
          <ac:spMkLst>
            <pc:docMk/>
            <pc:sldMk cId="2149636435" sldId="276"/>
            <ac:spMk id="29" creationId="{E2F41206-375E-54A8-1BB1-6133D42ACB04}"/>
          </ac:spMkLst>
        </pc:spChg>
        <pc:spChg chg="del mod">
          <ac:chgData name="Ryan Knobel" userId="dc86dbbb8969adbe" providerId="LiveId" clId="{90F2CC6C-F855-4770-9A3A-5653D5542D37}" dt="2023-07-22T18:18:09.428" v="7542" actId="478"/>
          <ac:spMkLst>
            <pc:docMk/>
            <pc:sldMk cId="2149636435" sldId="276"/>
            <ac:spMk id="30" creationId="{D4BA7857-9141-516D-EAF7-0D5C83C00F91}"/>
          </ac:spMkLst>
        </pc:spChg>
        <pc:spChg chg="mod">
          <ac:chgData name="Ryan Knobel" userId="dc86dbbb8969adbe" providerId="LiveId" clId="{90F2CC6C-F855-4770-9A3A-5653D5542D37}" dt="2023-07-21T19:27:06.802" v="7011"/>
          <ac:spMkLst>
            <pc:docMk/>
            <pc:sldMk cId="2149636435" sldId="276"/>
            <ac:spMk id="33" creationId="{45270964-B091-701D-1B09-7DD92C229ED1}"/>
          </ac:spMkLst>
        </pc:spChg>
        <pc:spChg chg="mod">
          <ac:chgData name="Ryan Knobel" userId="dc86dbbb8969adbe" providerId="LiveId" clId="{90F2CC6C-F855-4770-9A3A-5653D5542D37}" dt="2023-07-21T19:27:06.802" v="7011"/>
          <ac:spMkLst>
            <pc:docMk/>
            <pc:sldMk cId="2149636435" sldId="276"/>
            <ac:spMk id="34" creationId="{C4D84772-D211-37B8-3B97-65518C24E64A}"/>
          </ac:spMkLst>
        </pc:spChg>
        <pc:spChg chg="mod">
          <ac:chgData name="Ryan Knobel" userId="dc86dbbb8969adbe" providerId="LiveId" clId="{90F2CC6C-F855-4770-9A3A-5653D5542D37}" dt="2023-07-21T19:27:06.802" v="7011"/>
          <ac:spMkLst>
            <pc:docMk/>
            <pc:sldMk cId="2149636435" sldId="276"/>
            <ac:spMk id="36" creationId="{39D78614-2234-D486-94F8-32C49344951B}"/>
          </ac:spMkLst>
        </pc:spChg>
        <pc:spChg chg="mod">
          <ac:chgData name="Ryan Knobel" userId="dc86dbbb8969adbe" providerId="LiveId" clId="{90F2CC6C-F855-4770-9A3A-5653D5542D37}" dt="2023-07-21T19:27:06.802" v="7011"/>
          <ac:spMkLst>
            <pc:docMk/>
            <pc:sldMk cId="2149636435" sldId="276"/>
            <ac:spMk id="37" creationId="{7DE48629-3AC2-6823-F3B2-BC5A0DDB722A}"/>
          </ac:spMkLst>
        </pc:spChg>
        <pc:spChg chg="mod">
          <ac:chgData name="Ryan Knobel" userId="dc86dbbb8969adbe" providerId="LiveId" clId="{90F2CC6C-F855-4770-9A3A-5653D5542D37}" dt="2023-07-21T19:27:06.802" v="7011"/>
          <ac:spMkLst>
            <pc:docMk/>
            <pc:sldMk cId="2149636435" sldId="276"/>
            <ac:spMk id="39" creationId="{D3573409-7709-48F4-EC22-E9551AF12D0F}"/>
          </ac:spMkLst>
        </pc:spChg>
        <pc:spChg chg="add mod">
          <ac:chgData name="Ryan Knobel" userId="dc86dbbb8969adbe" providerId="LiveId" clId="{90F2CC6C-F855-4770-9A3A-5653D5542D37}" dt="2023-07-24T18:58:30.439" v="8788" actId="403"/>
          <ac:spMkLst>
            <pc:docMk/>
            <pc:sldMk cId="2149636435" sldId="276"/>
            <ac:spMk id="39" creationId="{DCF9B199-F85E-88F4-7D50-1DC115DAAF48}"/>
          </ac:spMkLst>
        </pc:spChg>
        <pc:spChg chg="add 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40" creationId="{5B05C709-29E7-6F79-F2BC-342246530936}"/>
          </ac:spMkLst>
        </pc:spChg>
        <pc:spChg chg="mod">
          <ac:chgData name="Ryan Knobel" userId="dc86dbbb8969adbe" providerId="LiveId" clId="{90F2CC6C-F855-4770-9A3A-5653D5542D37}" dt="2023-07-21T19:27:06.802" v="7011"/>
          <ac:spMkLst>
            <pc:docMk/>
            <pc:sldMk cId="2149636435" sldId="276"/>
            <ac:spMk id="40" creationId="{98FDE8D4-CBEB-4783-685B-BB6A87D3C813}"/>
          </ac:spMkLst>
        </pc:spChg>
        <pc:spChg chg="mod">
          <ac:chgData name="Ryan Knobel" userId="dc86dbbb8969adbe" providerId="LiveId" clId="{90F2CC6C-F855-4770-9A3A-5653D5542D37}" dt="2023-07-21T19:27:06.802" v="7011"/>
          <ac:spMkLst>
            <pc:docMk/>
            <pc:sldMk cId="2149636435" sldId="276"/>
            <ac:spMk id="41" creationId="{2BFEA2F2-84F8-D552-106A-B5C01EE9C5DF}"/>
          </ac:spMkLst>
        </pc:spChg>
        <pc:spChg chg="add 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41" creationId="{618EBAE8-64C3-769F-2470-64367B958106}"/>
          </ac:spMkLst>
        </pc:spChg>
        <pc:spChg chg="add 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42" creationId="{F4341874-B5C0-A66D-8FB1-F54AFDCDD6BB}"/>
          </ac:spMkLst>
        </pc:spChg>
        <pc:spChg chg="mod">
          <ac:chgData name="Ryan Knobel" userId="dc86dbbb8969adbe" providerId="LiveId" clId="{90F2CC6C-F855-4770-9A3A-5653D5542D37}" dt="2023-07-21T19:27:06.802" v="7011"/>
          <ac:spMkLst>
            <pc:docMk/>
            <pc:sldMk cId="2149636435" sldId="276"/>
            <ac:spMk id="43" creationId="{BA3FA29A-A363-C2B6-9D2C-581B0314A098}"/>
          </ac:spMkLst>
        </pc:spChg>
        <pc:spChg chg="mod">
          <ac:chgData name="Ryan Knobel" userId="dc86dbbb8969adbe" providerId="LiveId" clId="{90F2CC6C-F855-4770-9A3A-5653D5542D37}" dt="2023-07-21T19:27:06.802" v="7011"/>
          <ac:spMkLst>
            <pc:docMk/>
            <pc:sldMk cId="2149636435" sldId="276"/>
            <ac:spMk id="44" creationId="{30B781B0-26E7-A4D7-4E51-AA8B2E9F33B0}"/>
          </ac:spMkLst>
        </pc:spChg>
        <pc:spChg chg="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44" creationId="{33C8E2E8-7577-EF0D-F68A-8F3351ABBFFE}"/>
          </ac:spMkLst>
        </pc:spChg>
        <pc:spChg chg="add mod">
          <ac:chgData name="Ryan Knobel" userId="dc86dbbb8969adbe" providerId="LiveId" clId="{90F2CC6C-F855-4770-9A3A-5653D5542D37}" dt="2023-07-21T19:28:11.491" v="7027"/>
          <ac:spMkLst>
            <pc:docMk/>
            <pc:sldMk cId="2149636435" sldId="276"/>
            <ac:spMk id="45" creationId="{0BDDFC9D-F098-20AA-2EBF-B89B7823B683}"/>
          </ac:spMkLst>
        </pc:spChg>
        <pc:spChg chg="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45" creationId="{EDD90662-E459-6658-BC16-E814B03FD393}"/>
          </ac:spMkLst>
        </pc:spChg>
        <pc:spChg chg="add mod">
          <ac:chgData name="Ryan Knobel" userId="dc86dbbb8969adbe" providerId="LiveId" clId="{90F2CC6C-F855-4770-9A3A-5653D5542D37}" dt="2023-07-21T19:28:11.491" v="7027"/>
          <ac:spMkLst>
            <pc:docMk/>
            <pc:sldMk cId="2149636435" sldId="276"/>
            <ac:spMk id="46" creationId="{18ABE656-2406-3E60-C227-5D1F01F7A894}"/>
          </ac:spMkLst>
        </pc:spChg>
        <pc:spChg chg="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47" creationId="{D1FBBF68-2367-60B3-07C3-8E0F0865CF5C}"/>
          </ac:spMkLst>
        </pc:spChg>
        <pc:spChg chg="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48" creationId="{38356994-BFE4-8EA6-8693-E98253F40145}"/>
          </ac:spMkLst>
        </pc:spChg>
        <pc:spChg chg="add mod">
          <ac:chgData name="Ryan Knobel" userId="dc86dbbb8969adbe" providerId="LiveId" clId="{90F2CC6C-F855-4770-9A3A-5653D5542D37}" dt="2023-07-21T19:28:11.491" v="7027"/>
          <ac:spMkLst>
            <pc:docMk/>
            <pc:sldMk cId="2149636435" sldId="276"/>
            <ac:spMk id="49" creationId="{0F20B483-E06B-CCF9-41B2-CC22DD69945F}"/>
          </ac:spMkLst>
        </pc:spChg>
        <pc:spChg chg="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50" creationId="{276994DC-EA72-270F-6180-8DDA3B87505C}"/>
          </ac:spMkLst>
        </pc:spChg>
        <pc:spChg chg="mod topLvl">
          <ac:chgData name="Ryan Knobel" userId="dc86dbbb8969adbe" providerId="LiveId" clId="{90F2CC6C-F855-4770-9A3A-5653D5542D37}" dt="2023-07-21T19:28:55.530" v="7031" actId="165"/>
          <ac:spMkLst>
            <pc:docMk/>
            <pc:sldMk cId="2149636435" sldId="276"/>
            <ac:spMk id="51" creationId="{0538A68B-591A-E8D8-C78E-2E81F0B07D51}"/>
          </ac:spMkLst>
        </pc:spChg>
        <pc:spChg chg="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51" creationId="{A4C50F9C-0352-0CEC-6B16-53DDE0F47899}"/>
          </ac:spMkLst>
        </pc:spChg>
        <pc:spChg chg="add 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52" creationId="{34202999-0B4E-DAB5-9DEA-841D87F73B03}"/>
          </ac:spMkLst>
        </pc:spChg>
        <pc:spChg chg="mod topLvl">
          <ac:chgData name="Ryan Knobel" userId="dc86dbbb8969adbe" providerId="LiveId" clId="{90F2CC6C-F855-4770-9A3A-5653D5542D37}" dt="2023-07-21T19:28:55.530" v="7031" actId="165"/>
          <ac:spMkLst>
            <pc:docMk/>
            <pc:sldMk cId="2149636435" sldId="276"/>
            <ac:spMk id="52" creationId="{CE56F5A4-FA16-0C67-2D4C-D38CE630AE2B}"/>
          </ac:spMkLst>
        </pc:spChg>
        <pc:spChg chg="mod topLvl">
          <ac:chgData name="Ryan Knobel" userId="dc86dbbb8969adbe" providerId="LiveId" clId="{90F2CC6C-F855-4770-9A3A-5653D5542D37}" dt="2023-07-21T19:28:55.530" v="7031" actId="165"/>
          <ac:spMkLst>
            <pc:docMk/>
            <pc:sldMk cId="2149636435" sldId="276"/>
            <ac:spMk id="53" creationId="{87995DA2-717E-D67A-B673-E2D72A4FA25E}"/>
          </ac:spMkLst>
        </pc:spChg>
        <pc:spChg chg="add 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53" creationId="{DB083182-57BC-FE8C-AB80-F9F2DE6EB734}"/>
          </ac:spMkLst>
        </pc:spChg>
        <pc:spChg chg="add 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54" creationId="{0E2586C1-7DFE-E0DB-7609-B225519DF022}"/>
          </ac:spMkLst>
        </pc:spChg>
        <pc:spChg chg="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56" creationId="{8AC54799-3F0B-E92D-88FA-D8FB07797FB6}"/>
          </ac:spMkLst>
        </pc:spChg>
        <pc:spChg chg="mod">
          <ac:chgData name="Ryan Knobel" userId="dc86dbbb8969adbe" providerId="LiveId" clId="{90F2CC6C-F855-4770-9A3A-5653D5542D37}" dt="2023-07-21T19:28:55.530" v="7031" actId="165"/>
          <ac:spMkLst>
            <pc:docMk/>
            <pc:sldMk cId="2149636435" sldId="276"/>
            <ac:spMk id="57" creationId="{5F557623-250E-8379-E87D-AAB47871A03B}"/>
          </ac:spMkLst>
        </pc:spChg>
        <pc:spChg chg="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57" creationId="{90E0E7A5-7E00-B369-09D5-691890CF2D8A}"/>
          </ac:spMkLst>
        </pc:spChg>
        <pc:spChg chg="mod">
          <ac:chgData name="Ryan Knobel" userId="dc86dbbb8969adbe" providerId="LiveId" clId="{90F2CC6C-F855-4770-9A3A-5653D5542D37}" dt="2023-07-21T19:28:55.530" v="7031" actId="165"/>
          <ac:spMkLst>
            <pc:docMk/>
            <pc:sldMk cId="2149636435" sldId="276"/>
            <ac:spMk id="58" creationId="{6EA29638-C454-FDCB-773B-350C2EDDC027}"/>
          </ac:spMkLst>
        </pc:spChg>
        <pc:spChg chg="mod">
          <ac:chgData name="Ryan Knobel" userId="dc86dbbb8969adbe" providerId="LiveId" clId="{90F2CC6C-F855-4770-9A3A-5653D5542D37}" dt="2023-07-21T19:28:55.530" v="7031" actId="165"/>
          <ac:spMkLst>
            <pc:docMk/>
            <pc:sldMk cId="2149636435" sldId="276"/>
            <ac:spMk id="59" creationId="{ADF21253-1B66-BB79-88CC-B7049C58C297}"/>
          </ac:spMkLst>
        </pc:spChg>
        <pc:spChg chg="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59" creationId="{C2789C4D-8E34-7C76-F6E5-A06D4600E0B0}"/>
          </ac:spMkLst>
        </pc:spChg>
        <pc:spChg chg="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60" creationId="{4CABC00F-A23A-16F2-3EE2-67ABA53295DF}"/>
          </ac:spMkLst>
        </pc:spChg>
        <pc:spChg chg="mod">
          <ac:chgData name="Ryan Knobel" userId="dc86dbbb8969adbe" providerId="LiveId" clId="{90F2CC6C-F855-4770-9A3A-5653D5542D37}" dt="2023-07-21T19:28:55.530" v="7031" actId="165"/>
          <ac:spMkLst>
            <pc:docMk/>
            <pc:sldMk cId="2149636435" sldId="276"/>
            <ac:spMk id="60" creationId="{8F99345C-AC1A-400B-9805-7D7833B228E9}"/>
          </ac:spMkLst>
        </pc:spChg>
        <pc:spChg chg="mod">
          <ac:chgData name="Ryan Knobel" userId="dc86dbbb8969adbe" providerId="LiveId" clId="{90F2CC6C-F855-4770-9A3A-5653D5542D37}" dt="2023-07-21T19:28:55.530" v="7031" actId="165"/>
          <ac:spMkLst>
            <pc:docMk/>
            <pc:sldMk cId="2149636435" sldId="276"/>
            <ac:spMk id="61" creationId="{A5E4D89D-72CC-E96A-EECD-CD3F7951C7C8}"/>
          </ac:spMkLst>
        </pc:spChg>
        <pc:spChg chg="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61" creationId="{FD244547-25A1-7EC0-8C55-227D1D673940}"/>
          </ac:spMkLst>
        </pc:spChg>
        <pc:spChg chg="mod">
          <ac:chgData name="Ryan Knobel" userId="dc86dbbb8969adbe" providerId="LiveId" clId="{90F2CC6C-F855-4770-9A3A-5653D5542D37}" dt="2023-07-21T19:28:55.530" v="7031" actId="165"/>
          <ac:spMkLst>
            <pc:docMk/>
            <pc:sldMk cId="2149636435" sldId="276"/>
            <ac:spMk id="62" creationId="{CBA7074E-A71C-073C-E3A4-8362194094A2}"/>
          </ac:spMkLst>
        </pc:spChg>
        <pc:spChg chg="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63" creationId="{E60ED996-FA0D-846D-8D71-D26BF4EEDFCD}"/>
          </ac:spMkLst>
        </pc:spChg>
        <pc:spChg chg="mod">
          <ac:chgData name="Ryan Knobel" userId="dc86dbbb8969adbe" providerId="LiveId" clId="{90F2CC6C-F855-4770-9A3A-5653D5542D37}" dt="2023-07-21T19:28:11.491" v="7027"/>
          <ac:spMkLst>
            <pc:docMk/>
            <pc:sldMk cId="2149636435" sldId="276"/>
            <ac:spMk id="64" creationId="{1E5558B5-FD02-B01C-7C61-A114EBE369F6}"/>
          </ac:spMkLst>
        </pc:spChg>
        <pc:spChg chg="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64" creationId="{F2839D93-658F-35E7-6C0E-42675140F7A2}"/>
          </ac:spMkLst>
        </pc:spChg>
        <pc:spChg chg="mod">
          <ac:chgData name="Ryan Knobel" userId="dc86dbbb8969adbe" providerId="LiveId" clId="{90F2CC6C-F855-4770-9A3A-5653D5542D37}" dt="2023-07-21T19:28:11.491" v="7027"/>
          <ac:spMkLst>
            <pc:docMk/>
            <pc:sldMk cId="2149636435" sldId="276"/>
            <ac:spMk id="65" creationId="{32770349-57F2-3810-B4A6-6A4C349E7F98}"/>
          </ac:spMkLst>
        </pc:spChg>
        <pc:spChg chg="mod">
          <ac:chgData name="Ryan Knobel" userId="dc86dbbb8969adbe" providerId="LiveId" clId="{90F2CC6C-F855-4770-9A3A-5653D5542D37}" dt="2023-07-24T18:53:00.453" v="8747"/>
          <ac:spMkLst>
            <pc:docMk/>
            <pc:sldMk cId="2149636435" sldId="276"/>
            <ac:spMk id="65" creationId="{904AB430-6392-8EFB-C342-3B1616BFC2B9}"/>
          </ac:spMkLst>
        </pc:spChg>
        <pc:spChg chg="mod">
          <ac:chgData name="Ryan Knobel" userId="dc86dbbb8969adbe" providerId="LiveId" clId="{90F2CC6C-F855-4770-9A3A-5653D5542D37}" dt="2023-07-21T19:28:11.491" v="7027"/>
          <ac:spMkLst>
            <pc:docMk/>
            <pc:sldMk cId="2149636435" sldId="276"/>
            <ac:spMk id="66" creationId="{A60DD8EF-D089-4ECF-EDEF-5E0960951D29}"/>
          </ac:spMkLst>
        </pc:spChg>
        <pc:spChg chg="add mod">
          <ac:chgData name="Ryan Knobel" userId="dc86dbbb8969adbe" providerId="LiveId" clId="{90F2CC6C-F855-4770-9A3A-5653D5542D37}" dt="2023-07-24T18:54:57.795" v="8755" actId="1076"/>
          <ac:spMkLst>
            <pc:docMk/>
            <pc:sldMk cId="2149636435" sldId="276"/>
            <ac:spMk id="67" creationId="{EA9EEEA6-2E88-CCFF-CB41-9BBE98FF1D10}"/>
          </ac:spMkLst>
        </pc:spChg>
        <pc:spChg chg="mod">
          <ac:chgData name="Ryan Knobel" userId="dc86dbbb8969adbe" providerId="LiveId" clId="{90F2CC6C-F855-4770-9A3A-5653D5542D37}" dt="2023-07-24T18:54:43.956" v="8752"/>
          <ac:spMkLst>
            <pc:docMk/>
            <pc:sldMk cId="2149636435" sldId="276"/>
            <ac:spMk id="69" creationId="{4AC07EDE-889A-DCE6-9022-6711C03B9723}"/>
          </ac:spMkLst>
        </pc:spChg>
        <pc:spChg chg="mod">
          <ac:chgData name="Ryan Knobel" userId="dc86dbbb8969adbe" providerId="LiveId" clId="{90F2CC6C-F855-4770-9A3A-5653D5542D37}" dt="2023-07-21T19:28:11.491" v="7027"/>
          <ac:spMkLst>
            <pc:docMk/>
            <pc:sldMk cId="2149636435" sldId="276"/>
            <ac:spMk id="70" creationId="{0EBEBCE8-296C-2778-5485-4DFAFC191978}"/>
          </ac:spMkLst>
        </pc:spChg>
        <pc:spChg chg="mod">
          <ac:chgData name="Ryan Knobel" userId="dc86dbbb8969adbe" providerId="LiveId" clId="{90F2CC6C-F855-4770-9A3A-5653D5542D37}" dt="2023-07-24T18:54:43.956" v="8752"/>
          <ac:spMkLst>
            <pc:docMk/>
            <pc:sldMk cId="2149636435" sldId="276"/>
            <ac:spMk id="70" creationId="{B02F5062-3A9C-4517-227D-00315668E329}"/>
          </ac:spMkLst>
        </pc:spChg>
        <pc:spChg chg="mod">
          <ac:chgData name="Ryan Knobel" userId="dc86dbbb8969adbe" providerId="LiveId" clId="{90F2CC6C-F855-4770-9A3A-5653D5542D37}" dt="2023-07-21T19:28:11.491" v="7027"/>
          <ac:spMkLst>
            <pc:docMk/>
            <pc:sldMk cId="2149636435" sldId="276"/>
            <ac:spMk id="71" creationId="{7FACE0D6-E2CE-D0CB-C78C-674A9D0816F0}"/>
          </ac:spMkLst>
        </pc:spChg>
        <pc:spChg chg="mod">
          <ac:chgData name="Ryan Knobel" userId="dc86dbbb8969adbe" providerId="LiveId" clId="{90F2CC6C-F855-4770-9A3A-5653D5542D37}" dt="2023-07-21T19:28:11.491" v="7027"/>
          <ac:spMkLst>
            <pc:docMk/>
            <pc:sldMk cId="2149636435" sldId="276"/>
            <ac:spMk id="72" creationId="{EF79CA2F-FBCB-C447-B8C1-3B6D8B5A3391}"/>
          </ac:spMkLst>
        </pc:spChg>
        <pc:spChg chg="mod">
          <ac:chgData name="Ryan Knobel" userId="dc86dbbb8969adbe" providerId="LiveId" clId="{90F2CC6C-F855-4770-9A3A-5653D5542D37}" dt="2023-07-21T19:28:11.491" v="7027"/>
          <ac:spMkLst>
            <pc:docMk/>
            <pc:sldMk cId="2149636435" sldId="276"/>
            <ac:spMk id="73" creationId="{575BB29E-ADAB-22BB-2532-96718C961F94}"/>
          </ac:spMkLst>
        </pc:spChg>
        <pc:spChg chg="mod">
          <ac:chgData name="Ryan Knobel" userId="dc86dbbb8969adbe" providerId="LiveId" clId="{90F2CC6C-F855-4770-9A3A-5653D5542D37}" dt="2023-07-21T19:28:11.491" v="7027"/>
          <ac:spMkLst>
            <pc:docMk/>
            <pc:sldMk cId="2149636435" sldId="276"/>
            <ac:spMk id="74" creationId="{8D9AD5B1-5BFE-325F-D67D-1E2D5D9B518C}"/>
          </ac:spMkLst>
        </pc:spChg>
        <pc:spChg chg="mod">
          <ac:chgData name="Ryan Knobel" userId="dc86dbbb8969adbe" providerId="LiveId" clId="{90F2CC6C-F855-4770-9A3A-5653D5542D37}" dt="2023-07-21T19:28:11.491" v="7027"/>
          <ac:spMkLst>
            <pc:docMk/>
            <pc:sldMk cId="2149636435" sldId="276"/>
            <ac:spMk id="75" creationId="{82984009-1C44-519D-430B-C71BAB0B7546}"/>
          </ac:spMkLst>
        </pc:spChg>
        <pc:spChg chg="mod">
          <ac:chgData name="Ryan Knobel" userId="dc86dbbb8969adbe" providerId="LiveId" clId="{90F2CC6C-F855-4770-9A3A-5653D5542D37}" dt="2023-07-21T19:28:11.491" v="7027"/>
          <ac:spMkLst>
            <pc:docMk/>
            <pc:sldMk cId="2149636435" sldId="276"/>
            <ac:spMk id="76" creationId="{0018DF10-D076-2F22-519C-A0CD006EA8C5}"/>
          </ac:spMkLst>
        </pc:spChg>
        <pc:spChg chg="mod">
          <ac:chgData name="Ryan Knobel" userId="dc86dbbb8969adbe" providerId="LiveId" clId="{90F2CC6C-F855-4770-9A3A-5653D5542D37}" dt="2023-07-21T19:28:11.491" v="7027"/>
          <ac:spMkLst>
            <pc:docMk/>
            <pc:sldMk cId="2149636435" sldId="276"/>
            <ac:spMk id="77" creationId="{807A3257-B26D-BA99-AA6E-B22695CD9E0C}"/>
          </ac:spMkLst>
        </pc:spChg>
        <pc:spChg chg="add del mod topLvl">
          <ac:chgData name="Ryan Knobel" userId="dc86dbbb8969adbe" providerId="LiveId" clId="{90F2CC6C-F855-4770-9A3A-5653D5542D37}" dt="2023-07-24T18:54:50.433" v="8754" actId="478"/>
          <ac:spMkLst>
            <pc:docMk/>
            <pc:sldMk cId="2149636435" sldId="276"/>
            <ac:spMk id="78" creationId="{3232CFD2-FD73-BA88-CF7C-EA888D2E9BE7}"/>
          </ac:spMkLst>
        </pc:spChg>
        <pc:spChg chg="mod">
          <ac:chgData name="Ryan Knobel" userId="dc86dbbb8969adbe" providerId="LiveId" clId="{90F2CC6C-F855-4770-9A3A-5653D5542D37}" dt="2023-07-21T19:29:00.704" v="7032"/>
          <ac:spMkLst>
            <pc:docMk/>
            <pc:sldMk cId="2149636435" sldId="276"/>
            <ac:spMk id="80" creationId="{177FFAD5-BB03-6277-21C4-7EF796E873B8}"/>
          </ac:spMkLst>
        </pc:spChg>
        <pc:spChg chg="mod">
          <ac:chgData name="Ryan Knobel" userId="dc86dbbb8969adbe" providerId="LiveId" clId="{90F2CC6C-F855-4770-9A3A-5653D5542D37}" dt="2023-07-21T19:29:00.704" v="7032"/>
          <ac:spMkLst>
            <pc:docMk/>
            <pc:sldMk cId="2149636435" sldId="276"/>
            <ac:spMk id="81" creationId="{CE9875D3-6B59-C575-D9FA-52373827BE46}"/>
          </ac:spMkLst>
        </pc:spChg>
        <pc:spChg chg="add mod topLvl">
          <ac:chgData name="Ryan Knobel" userId="dc86dbbb8969adbe" providerId="LiveId" clId="{90F2CC6C-F855-4770-9A3A-5653D5542D37}" dt="2023-07-24T18:55:18.986" v="8759" actId="122"/>
          <ac:spMkLst>
            <pc:docMk/>
            <pc:sldMk cId="2149636435" sldId="276"/>
            <ac:spMk id="82" creationId="{2556F84B-75FF-6673-A5DE-03B16F2B7A52}"/>
          </ac:spMkLst>
        </pc:spChg>
        <pc:spChg chg="add del mod">
          <ac:chgData name="Ryan Knobel" userId="dc86dbbb8969adbe" providerId="LiveId" clId="{90F2CC6C-F855-4770-9A3A-5653D5542D37}" dt="2023-07-22T18:17:54.259" v="7536" actId="478"/>
          <ac:spMkLst>
            <pc:docMk/>
            <pc:sldMk cId="2149636435" sldId="276"/>
            <ac:spMk id="87" creationId="{3D0F8548-1885-23ED-679D-5ED871A52680}"/>
          </ac:spMkLst>
        </pc:spChg>
        <pc:spChg chg="mod">
          <ac:chgData name="Ryan Knobel" userId="dc86dbbb8969adbe" providerId="LiveId" clId="{90F2CC6C-F855-4770-9A3A-5653D5542D37}" dt="2023-07-21T19:30:12.931" v="7049"/>
          <ac:spMkLst>
            <pc:docMk/>
            <pc:sldMk cId="2149636435" sldId="276"/>
            <ac:spMk id="89" creationId="{488CFFE1-190B-D4B8-6408-4E01580C05DF}"/>
          </ac:spMkLst>
        </pc:spChg>
        <pc:spChg chg="mod">
          <ac:chgData name="Ryan Knobel" userId="dc86dbbb8969adbe" providerId="LiveId" clId="{90F2CC6C-F855-4770-9A3A-5653D5542D37}" dt="2023-07-21T19:30:12.931" v="7049"/>
          <ac:spMkLst>
            <pc:docMk/>
            <pc:sldMk cId="2149636435" sldId="276"/>
            <ac:spMk id="90" creationId="{02E18772-1397-1AD9-5BBB-B1D6E3B747D5}"/>
          </ac:spMkLst>
        </pc:spChg>
        <pc:spChg chg="add del mod">
          <ac:chgData name="Ryan Knobel" userId="dc86dbbb8969adbe" providerId="LiveId" clId="{90F2CC6C-F855-4770-9A3A-5653D5542D37}" dt="2023-07-22T18:17:54.259" v="7536" actId="478"/>
          <ac:spMkLst>
            <pc:docMk/>
            <pc:sldMk cId="2149636435" sldId="276"/>
            <ac:spMk id="91" creationId="{BDC08CEC-9C9D-AFF9-EA62-7C29AF2E1032}"/>
          </ac:spMkLst>
        </pc:spChg>
        <pc:spChg chg="mod">
          <ac:chgData name="Ryan Knobel" userId="dc86dbbb8969adbe" providerId="LiveId" clId="{90F2CC6C-F855-4770-9A3A-5653D5542D37}" dt="2023-07-24T18:54:32.934" v="8751" actId="165"/>
          <ac:spMkLst>
            <pc:docMk/>
            <pc:sldMk cId="2149636435" sldId="276"/>
            <ac:spMk id="93" creationId="{7EFB395C-1B03-2BB7-7BF9-49D58AB923DC}"/>
          </ac:spMkLst>
        </pc:spChg>
        <pc:spChg chg="mod">
          <ac:chgData name="Ryan Knobel" userId="dc86dbbb8969adbe" providerId="LiveId" clId="{90F2CC6C-F855-4770-9A3A-5653D5542D37}" dt="2023-07-24T18:54:32.934" v="8751" actId="165"/>
          <ac:spMkLst>
            <pc:docMk/>
            <pc:sldMk cId="2149636435" sldId="276"/>
            <ac:spMk id="94" creationId="{C39BA5A6-6FC8-A65F-F690-1EF5BD4D914A}"/>
          </ac:spMkLst>
        </pc:spChg>
        <pc:spChg chg="add del mod">
          <ac:chgData name="Ryan Knobel" userId="dc86dbbb8969adbe" providerId="LiveId" clId="{90F2CC6C-F855-4770-9A3A-5653D5542D37}" dt="2023-07-22T18:18:01.016" v="7539" actId="478"/>
          <ac:spMkLst>
            <pc:docMk/>
            <pc:sldMk cId="2149636435" sldId="276"/>
            <ac:spMk id="95" creationId="{28A615E0-FC14-27AD-4DE4-73CB51BCD234}"/>
          </ac:spMkLst>
        </pc:spChg>
        <pc:spChg chg="add del mod">
          <ac:chgData name="Ryan Knobel" userId="dc86dbbb8969adbe" providerId="LiveId" clId="{90F2CC6C-F855-4770-9A3A-5653D5542D37}" dt="2023-07-22T18:17:54.259" v="7536" actId="478"/>
          <ac:spMkLst>
            <pc:docMk/>
            <pc:sldMk cId="2149636435" sldId="276"/>
            <ac:spMk id="96" creationId="{B8191A01-6E97-89E0-E81F-C706715F1D73}"/>
          </ac:spMkLst>
        </pc:spChg>
        <pc:spChg chg="add del mod">
          <ac:chgData name="Ryan Knobel" userId="dc86dbbb8969adbe" providerId="LiveId" clId="{90F2CC6C-F855-4770-9A3A-5653D5542D37}" dt="2023-07-22T18:18:09.428" v="7542" actId="478"/>
          <ac:spMkLst>
            <pc:docMk/>
            <pc:sldMk cId="2149636435" sldId="276"/>
            <ac:spMk id="97" creationId="{BD41F626-B38E-084F-5034-F62CF74AEC25}"/>
          </ac:spMkLst>
        </pc:spChg>
        <pc:grpChg chg="del">
          <ac:chgData name="Ryan Knobel" userId="dc86dbbb8969adbe" providerId="LiveId" clId="{90F2CC6C-F855-4770-9A3A-5653D5542D37}" dt="2023-07-24T18:53:00.167" v="8746" actId="478"/>
          <ac:grpSpMkLst>
            <pc:docMk/>
            <pc:sldMk cId="2149636435" sldId="276"/>
            <ac:grpSpMk id="13" creationId="{E249694E-10E4-DE68-1568-3A0D7F00930D}"/>
          </ac:grpSpMkLst>
        </pc:grpChg>
        <pc:grpChg chg="del">
          <ac:chgData name="Ryan Knobel" userId="dc86dbbb8969adbe" providerId="LiveId" clId="{90F2CC6C-F855-4770-9A3A-5653D5542D37}" dt="2023-07-24T18:53:00.167" v="8746" actId="478"/>
          <ac:grpSpMkLst>
            <pc:docMk/>
            <pc:sldMk cId="2149636435" sldId="276"/>
            <ac:grpSpMk id="16" creationId="{5EFF92AB-11A1-AAA7-4A99-22F08AA9C80C}"/>
          </ac:grpSpMkLst>
        </pc:grpChg>
        <pc:grpChg chg="del">
          <ac:chgData name="Ryan Knobel" userId="dc86dbbb8969adbe" providerId="LiveId" clId="{90F2CC6C-F855-4770-9A3A-5653D5542D37}" dt="2023-07-24T18:53:00.167" v="8746" actId="478"/>
          <ac:grpSpMkLst>
            <pc:docMk/>
            <pc:sldMk cId="2149636435" sldId="276"/>
            <ac:grpSpMk id="19" creationId="{042F2A6B-0AD8-8F12-D9CF-7AD8A8325D17}"/>
          </ac:grpSpMkLst>
        </pc:grpChg>
        <pc:grpChg chg="del">
          <ac:chgData name="Ryan Knobel" userId="dc86dbbb8969adbe" providerId="LiveId" clId="{90F2CC6C-F855-4770-9A3A-5653D5542D37}" dt="2023-07-24T18:53:00.167" v="8746" actId="478"/>
          <ac:grpSpMkLst>
            <pc:docMk/>
            <pc:sldMk cId="2149636435" sldId="276"/>
            <ac:grpSpMk id="26" creationId="{A90A35F1-37EB-38AB-978E-F67B808DF218}"/>
          </ac:grpSpMkLst>
        </pc:grpChg>
        <pc:grpChg chg="del">
          <ac:chgData name="Ryan Knobel" userId="dc86dbbb8969adbe" providerId="LiveId" clId="{90F2CC6C-F855-4770-9A3A-5653D5542D37}" dt="2023-07-24T18:53:00.167" v="8746" actId="478"/>
          <ac:grpSpMkLst>
            <pc:docMk/>
            <pc:sldMk cId="2149636435" sldId="276"/>
            <ac:grpSpMk id="29" creationId="{E1117B34-2FEE-D620-2E2A-EFE19782A387}"/>
          </ac:grpSpMkLst>
        </pc:grpChg>
        <pc:grpChg chg="add del mod">
          <ac:chgData name="Ryan Knobel" userId="dc86dbbb8969adbe" providerId="LiveId" clId="{90F2CC6C-F855-4770-9A3A-5653D5542D37}" dt="2023-07-21T19:38:49.974" v="7149" actId="478"/>
          <ac:grpSpMkLst>
            <pc:docMk/>
            <pc:sldMk cId="2149636435" sldId="276"/>
            <ac:grpSpMk id="31" creationId="{572C713E-5342-4F02-1EA3-456CF597B7DE}"/>
          </ac:grpSpMkLst>
        </pc:grpChg>
        <pc:grpChg chg="add del mod">
          <ac:chgData name="Ryan Knobel" userId="dc86dbbb8969adbe" providerId="LiveId" clId="{90F2CC6C-F855-4770-9A3A-5653D5542D37}" dt="2023-07-21T19:38:49.974" v="7149" actId="478"/>
          <ac:grpSpMkLst>
            <pc:docMk/>
            <pc:sldMk cId="2149636435" sldId="276"/>
            <ac:grpSpMk id="35" creationId="{1EAFCB86-A4DB-D3B8-947F-66F53C2B7CD2}"/>
          </ac:grpSpMkLst>
        </pc:grpChg>
        <pc:grpChg chg="del">
          <ac:chgData name="Ryan Knobel" userId="dc86dbbb8969adbe" providerId="LiveId" clId="{90F2CC6C-F855-4770-9A3A-5653D5542D37}" dt="2023-07-24T18:53:00.167" v="8746" actId="478"/>
          <ac:grpSpMkLst>
            <pc:docMk/>
            <pc:sldMk cId="2149636435" sldId="276"/>
            <ac:grpSpMk id="35" creationId="{4CC30441-B93A-890F-AFB4-643C08C653D2}"/>
          </ac:grpSpMkLst>
        </pc:grpChg>
        <pc:grpChg chg="add del mod">
          <ac:chgData name="Ryan Knobel" userId="dc86dbbb8969adbe" providerId="LiveId" clId="{90F2CC6C-F855-4770-9A3A-5653D5542D37}" dt="2023-07-21T19:38:49.974" v="7149" actId="478"/>
          <ac:grpSpMkLst>
            <pc:docMk/>
            <pc:sldMk cId="2149636435" sldId="276"/>
            <ac:grpSpMk id="38" creationId="{DFE94340-8993-0ECD-CC0A-649ADE387525}"/>
          </ac:grpSpMkLst>
        </pc:grpChg>
        <pc:grpChg chg="add del mod">
          <ac:chgData name="Ryan Knobel" userId="dc86dbbb8969adbe" providerId="LiveId" clId="{90F2CC6C-F855-4770-9A3A-5653D5542D37}" dt="2023-07-21T19:38:49.974" v="7149" actId="478"/>
          <ac:grpSpMkLst>
            <pc:docMk/>
            <pc:sldMk cId="2149636435" sldId="276"/>
            <ac:grpSpMk id="42" creationId="{A259883F-227C-0D45-E83B-FB053F434636}"/>
          </ac:grpSpMkLst>
        </pc:grpChg>
        <pc:grpChg chg="add mod">
          <ac:chgData name="Ryan Knobel" userId="dc86dbbb8969adbe" providerId="LiveId" clId="{90F2CC6C-F855-4770-9A3A-5653D5542D37}" dt="2023-07-24T18:53:00.453" v="8747"/>
          <ac:grpSpMkLst>
            <pc:docMk/>
            <pc:sldMk cId="2149636435" sldId="276"/>
            <ac:grpSpMk id="43" creationId="{90A617B3-59EF-6234-77E6-03C5490CD3AF}"/>
          </ac:grpSpMkLst>
        </pc:grpChg>
        <pc:grpChg chg="add mod">
          <ac:chgData name="Ryan Knobel" userId="dc86dbbb8969adbe" providerId="LiveId" clId="{90F2CC6C-F855-4770-9A3A-5653D5542D37}" dt="2023-07-24T18:53:00.453" v="8747"/>
          <ac:grpSpMkLst>
            <pc:docMk/>
            <pc:sldMk cId="2149636435" sldId="276"/>
            <ac:grpSpMk id="46" creationId="{FCDA3AAF-3D83-5947-C6A7-8A404AA3A74B}"/>
          </ac:grpSpMkLst>
        </pc:grpChg>
        <pc:grpChg chg="add mod">
          <ac:chgData name="Ryan Knobel" userId="dc86dbbb8969adbe" providerId="LiveId" clId="{90F2CC6C-F855-4770-9A3A-5653D5542D37}" dt="2023-07-24T18:53:00.453" v="8747"/>
          <ac:grpSpMkLst>
            <pc:docMk/>
            <pc:sldMk cId="2149636435" sldId="276"/>
            <ac:grpSpMk id="49" creationId="{CCEB3559-062B-A2BB-5568-2B28B5B88D0E}"/>
          </ac:grpSpMkLst>
        </pc:grpChg>
        <pc:grpChg chg="add del mod">
          <ac:chgData name="Ryan Knobel" userId="dc86dbbb8969adbe" providerId="LiveId" clId="{90F2CC6C-F855-4770-9A3A-5653D5542D37}" dt="2023-07-21T19:28:55.530" v="7031" actId="165"/>
          <ac:grpSpMkLst>
            <pc:docMk/>
            <pc:sldMk cId="2149636435" sldId="276"/>
            <ac:grpSpMk id="50" creationId="{A6A8B915-F9D3-EEBE-F8C4-EFB73040D6E7}"/>
          </ac:grpSpMkLst>
        </pc:grpChg>
        <pc:grpChg chg="mod topLvl">
          <ac:chgData name="Ryan Knobel" userId="dc86dbbb8969adbe" providerId="LiveId" clId="{90F2CC6C-F855-4770-9A3A-5653D5542D37}" dt="2023-07-21T19:28:55.530" v="7031" actId="165"/>
          <ac:grpSpMkLst>
            <pc:docMk/>
            <pc:sldMk cId="2149636435" sldId="276"/>
            <ac:grpSpMk id="54" creationId="{7C6A4E46-9B33-4F25-50C6-84105B449D1D}"/>
          </ac:grpSpMkLst>
        </pc:grpChg>
        <pc:grpChg chg="add mod">
          <ac:chgData name="Ryan Knobel" userId="dc86dbbb8969adbe" providerId="LiveId" clId="{90F2CC6C-F855-4770-9A3A-5653D5542D37}" dt="2023-07-24T18:53:00.453" v="8747"/>
          <ac:grpSpMkLst>
            <pc:docMk/>
            <pc:sldMk cId="2149636435" sldId="276"/>
            <ac:grpSpMk id="55" creationId="{A3D2417D-B9FC-3456-CFAD-082209DFAA21}"/>
          </ac:grpSpMkLst>
        </pc:grpChg>
        <pc:grpChg chg="mod topLvl">
          <ac:chgData name="Ryan Knobel" userId="dc86dbbb8969adbe" providerId="LiveId" clId="{90F2CC6C-F855-4770-9A3A-5653D5542D37}" dt="2023-07-21T19:28:55.530" v="7031" actId="165"/>
          <ac:grpSpMkLst>
            <pc:docMk/>
            <pc:sldMk cId="2149636435" sldId="276"/>
            <ac:grpSpMk id="55" creationId="{A5DCCE35-8307-3DDF-D461-1B1098BF3EF4}"/>
          </ac:grpSpMkLst>
        </pc:grpChg>
        <pc:grpChg chg="mod topLvl">
          <ac:chgData name="Ryan Knobel" userId="dc86dbbb8969adbe" providerId="LiveId" clId="{90F2CC6C-F855-4770-9A3A-5653D5542D37}" dt="2023-07-21T19:28:55.530" v="7031" actId="165"/>
          <ac:grpSpMkLst>
            <pc:docMk/>
            <pc:sldMk cId="2149636435" sldId="276"/>
            <ac:grpSpMk id="56" creationId="{30902C3F-C16F-B0F1-7BC9-FED101C38E8C}"/>
          </ac:grpSpMkLst>
        </pc:grpChg>
        <pc:grpChg chg="add mod">
          <ac:chgData name="Ryan Knobel" userId="dc86dbbb8969adbe" providerId="LiveId" clId="{90F2CC6C-F855-4770-9A3A-5653D5542D37}" dt="2023-07-24T18:53:00.453" v="8747"/>
          <ac:grpSpMkLst>
            <pc:docMk/>
            <pc:sldMk cId="2149636435" sldId="276"/>
            <ac:grpSpMk id="58" creationId="{693BAB48-B38B-9636-6666-DD775BA76E80}"/>
          </ac:grpSpMkLst>
        </pc:grpChg>
        <pc:grpChg chg="add mod">
          <ac:chgData name="Ryan Knobel" userId="dc86dbbb8969adbe" providerId="LiveId" clId="{90F2CC6C-F855-4770-9A3A-5653D5542D37}" dt="2023-07-24T18:53:00.453" v="8747"/>
          <ac:grpSpMkLst>
            <pc:docMk/>
            <pc:sldMk cId="2149636435" sldId="276"/>
            <ac:grpSpMk id="62" creationId="{7BD020FF-0380-9F27-9AD3-AF242FE40CB0}"/>
          </ac:grpSpMkLst>
        </pc:grpChg>
        <pc:grpChg chg="add mod">
          <ac:chgData name="Ryan Knobel" userId="dc86dbbb8969adbe" providerId="LiveId" clId="{90F2CC6C-F855-4770-9A3A-5653D5542D37}" dt="2023-07-21T19:28:11.491" v="7027"/>
          <ac:grpSpMkLst>
            <pc:docMk/>
            <pc:sldMk cId="2149636435" sldId="276"/>
            <ac:grpSpMk id="63" creationId="{1A1C4FB3-204B-30A2-835A-27707AA45D05}"/>
          </ac:grpSpMkLst>
        </pc:grpChg>
        <pc:grpChg chg="add del mod">
          <ac:chgData name="Ryan Knobel" userId="dc86dbbb8969adbe" providerId="LiveId" clId="{90F2CC6C-F855-4770-9A3A-5653D5542D37}" dt="2023-07-24T18:54:32.934" v="8751" actId="165"/>
          <ac:grpSpMkLst>
            <pc:docMk/>
            <pc:sldMk cId="2149636435" sldId="276"/>
            <ac:grpSpMk id="66" creationId="{B15789E9-4F4C-5076-3689-60EC41385A07}"/>
          </ac:grpSpMkLst>
        </pc:grpChg>
        <pc:grpChg chg="mod">
          <ac:chgData name="Ryan Knobel" userId="dc86dbbb8969adbe" providerId="LiveId" clId="{90F2CC6C-F855-4770-9A3A-5653D5542D37}" dt="2023-07-21T19:28:11.491" v="7027"/>
          <ac:grpSpMkLst>
            <pc:docMk/>
            <pc:sldMk cId="2149636435" sldId="276"/>
            <ac:grpSpMk id="67" creationId="{B371578A-E2EE-FA62-F71B-0434BF9A4D21}"/>
          </ac:grpSpMkLst>
        </pc:grpChg>
        <pc:grpChg chg="mod">
          <ac:chgData name="Ryan Knobel" userId="dc86dbbb8969adbe" providerId="LiveId" clId="{90F2CC6C-F855-4770-9A3A-5653D5542D37}" dt="2023-07-21T19:28:11.491" v="7027"/>
          <ac:grpSpMkLst>
            <pc:docMk/>
            <pc:sldMk cId="2149636435" sldId="276"/>
            <ac:grpSpMk id="68" creationId="{350E70EA-EF5E-5A04-4DE3-F2BA63A23B0D}"/>
          </ac:grpSpMkLst>
        </pc:grpChg>
        <pc:grpChg chg="add mod">
          <ac:chgData name="Ryan Knobel" userId="dc86dbbb8969adbe" providerId="LiveId" clId="{90F2CC6C-F855-4770-9A3A-5653D5542D37}" dt="2023-07-24T18:54:57.795" v="8755" actId="1076"/>
          <ac:grpSpMkLst>
            <pc:docMk/>
            <pc:sldMk cId="2149636435" sldId="276"/>
            <ac:grpSpMk id="68" creationId="{5033EB09-2478-5978-AD21-1F6BA4303017}"/>
          </ac:grpSpMkLst>
        </pc:grpChg>
        <pc:grpChg chg="mod">
          <ac:chgData name="Ryan Knobel" userId="dc86dbbb8969adbe" providerId="LiveId" clId="{90F2CC6C-F855-4770-9A3A-5653D5542D37}" dt="2023-07-21T19:28:11.491" v="7027"/>
          <ac:grpSpMkLst>
            <pc:docMk/>
            <pc:sldMk cId="2149636435" sldId="276"/>
            <ac:grpSpMk id="69" creationId="{44BB1E41-3A74-EC29-C39F-B20DA734FC1C}"/>
          </ac:grpSpMkLst>
        </pc:grpChg>
        <pc:grpChg chg="add del mod">
          <ac:chgData name="Ryan Knobel" userId="dc86dbbb8969adbe" providerId="LiveId" clId="{90F2CC6C-F855-4770-9A3A-5653D5542D37}" dt="2023-07-22T18:17:54.259" v="7536" actId="478"/>
          <ac:grpSpMkLst>
            <pc:docMk/>
            <pc:sldMk cId="2149636435" sldId="276"/>
            <ac:grpSpMk id="79" creationId="{0BCD51B4-5407-0696-CE58-7994D7804E75}"/>
          </ac:grpSpMkLst>
        </pc:grpChg>
        <pc:grpChg chg="add del mod">
          <ac:chgData name="Ryan Knobel" userId="dc86dbbb8969adbe" providerId="LiveId" clId="{90F2CC6C-F855-4770-9A3A-5653D5542D37}" dt="2023-07-22T18:17:54.259" v="7536" actId="478"/>
          <ac:grpSpMkLst>
            <pc:docMk/>
            <pc:sldMk cId="2149636435" sldId="276"/>
            <ac:grpSpMk id="88" creationId="{E7F7FB03-E057-D5D1-E199-D6390D51769D}"/>
          </ac:grpSpMkLst>
        </pc:grpChg>
        <pc:grpChg chg="add del mod topLvl">
          <ac:chgData name="Ryan Knobel" userId="dc86dbbb8969adbe" providerId="LiveId" clId="{90F2CC6C-F855-4770-9A3A-5653D5542D37}" dt="2023-07-24T18:54:50.433" v="8754" actId="478"/>
          <ac:grpSpMkLst>
            <pc:docMk/>
            <pc:sldMk cId="2149636435" sldId="276"/>
            <ac:grpSpMk id="92" creationId="{28FD66D2-88AD-1CE3-CA7E-9181D82C244F}"/>
          </ac:grpSpMkLst>
        </pc:grpChg>
        <pc:cxnChg chg="del">
          <ac:chgData name="Ryan Knobel" userId="dc86dbbb8969adbe" providerId="LiveId" clId="{90F2CC6C-F855-4770-9A3A-5653D5542D37}" dt="2023-07-24T18:53:00.167" v="8746" actId="478"/>
          <ac:cxnSpMkLst>
            <pc:docMk/>
            <pc:sldMk cId="2149636435" sldId="276"/>
            <ac:cxnSpMk id="7" creationId="{BA017152-22C1-4818-D40F-AA8E2D791083}"/>
          </ac:cxnSpMkLst>
        </pc:cxnChg>
        <pc:cxnChg chg="del">
          <ac:chgData name="Ryan Knobel" userId="dc86dbbb8969adbe" providerId="LiveId" clId="{90F2CC6C-F855-4770-9A3A-5653D5542D37}" dt="2023-07-24T18:53:00.167" v="8746" actId="478"/>
          <ac:cxnSpMkLst>
            <pc:docMk/>
            <pc:sldMk cId="2149636435" sldId="276"/>
            <ac:cxnSpMk id="8" creationId="{4384F5B2-F04E-4B66-F4DF-8C347F32D3AB}"/>
          </ac:cxnSpMkLst>
        </pc:cxnChg>
        <pc:cxnChg chg="del">
          <ac:chgData name="Ryan Knobel" userId="dc86dbbb8969adbe" providerId="LiveId" clId="{90F2CC6C-F855-4770-9A3A-5653D5542D37}" dt="2023-07-21T19:28:11.206" v="7026" actId="478"/>
          <ac:cxnSpMkLst>
            <pc:docMk/>
            <pc:sldMk cId="2149636435" sldId="276"/>
            <ac:cxnSpMk id="17" creationId="{9D2574AD-EF16-1F7D-4A65-2EED654EFBFC}"/>
          </ac:cxnSpMkLst>
        </pc:cxnChg>
        <pc:cxnChg chg="del">
          <ac:chgData name="Ryan Knobel" userId="dc86dbbb8969adbe" providerId="LiveId" clId="{90F2CC6C-F855-4770-9A3A-5653D5542D37}" dt="2023-07-21T19:28:11.206" v="7026" actId="478"/>
          <ac:cxnSpMkLst>
            <pc:docMk/>
            <pc:sldMk cId="2149636435" sldId="276"/>
            <ac:cxnSpMk id="18" creationId="{D650812F-4F61-94C1-BB91-CD71A161A9EE}"/>
          </ac:cxnSpMkLst>
        </pc:cxnChg>
        <pc:cxnChg chg="add del mod">
          <ac:chgData name="Ryan Knobel" userId="dc86dbbb8969adbe" providerId="LiveId" clId="{90F2CC6C-F855-4770-9A3A-5653D5542D37}" dt="2023-07-22T18:18:03.961" v="7540" actId="478"/>
          <ac:cxnSpMkLst>
            <pc:docMk/>
            <pc:sldMk cId="2149636435" sldId="276"/>
            <ac:cxnSpMk id="22" creationId="{0734F66F-41AC-C021-4AA0-03CD901AD9DF}"/>
          </ac:cxnSpMkLst>
        </pc:cxnChg>
        <pc:cxnChg chg="add mod">
          <ac:chgData name="Ryan Knobel" userId="dc86dbbb8969adbe" providerId="LiveId" clId="{90F2CC6C-F855-4770-9A3A-5653D5542D37}" dt="2023-07-24T18:58:23.807" v="8786" actId="1582"/>
          <ac:cxnSpMkLst>
            <pc:docMk/>
            <pc:sldMk cId="2149636435" sldId="276"/>
            <ac:cxnSpMk id="30" creationId="{A70AAA6E-3912-F06E-61F0-47108F5AB357}"/>
          </ac:cxnSpMkLst>
        </pc:cxnChg>
        <pc:cxnChg chg="add del mod">
          <ac:chgData name="Ryan Knobel" userId="dc86dbbb8969adbe" providerId="LiveId" clId="{90F2CC6C-F855-4770-9A3A-5653D5542D37}" dt="2023-07-22T18:18:05.783" v="7541" actId="478"/>
          <ac:cxnSpMkLst>
            <pc:docMk/>
            <pc:sldMk cId="2149636435" sldId="276"/>
            <ac:cxnSpMk id="32" creationId="{1D3A3134-7EE4-25A2-FECD-51350C814947}"/>
          </ac:cxnSpMkLst>
        </pc:cxnChg>
        <pc:cxnChg chg="add mod">
          <ac:chgData name="Ryan Knobel" userId="dc86dbbb8969adbe" providerId="LiveId" clId="{90F2CC6C-F855-4770-9A3A-5653D5542D37}" dt="2023-07-24T18:58:23.807" v="8786" actId="1582"/>
          <ac:cxnSpMkLst>
            <pc:docMk/>
            <pc:sldMk cId="2149636435" sldId="276"/>
            <ac:cxnSpMk id="32" creationId="{FA35819B-99FD-1BCD-A47F-C5D56FE34B24}"/>
          </ac:cxnSpMkLst>
        </pc:cxnChg>
        <pc:cxnChg chg="add mod">
          <ac:chgData name="Ryan Knobel" userId="dc86dbbb8969adbe" providerId="LiveId" clId="{90F2CC6C-F855-4770-9A3A-5653D5542D37}" dt="2023-07-21T19:28:11.491" v="7027"/>
          <ac:cxnSpMkLst>
            <pc:docMk/>
            <pc:sldMk cId="2149636435" sldId="276"/>
            <ac:cxnSpMk id="47" creationId="{7719A18D-B0EE-04D6-5AAD-B2E83354BB01}"/>
          </ac:cxnSpMkLst>
        </pc:cxnChg>
        <pc:cxnChg chg="add mod">
          <ac:chgData name="Ryan Knobel" userId="dc86dbbb8969adbe" providerId="LiveId" clId="{90F2CC6C-F855-4770-9A3A-5653D5542D37}" dt="2023-07-21T19:28:11.491" v="7027"/>
          <ac:cxnSpMkLst>
            <pc:docMk/>
            <pc:sldMk cId="2149636435" sldId="276"/>
            <ac:cxnSpMk id="48" creationId="{1962AC08-D845-A2A7-B846-965467172539}"/>
          </ac:cxnSpMkLst>
        </pc:cxnChg>
      </pc:sldChg>
      <pc:sldChg chg="addSp delSp modSp new mod delAnim modAnim">
        <pc:chgData name="Ryan Knobel" userId="dc86dbbb8969adbe" providerId="LiveId" clId="{90F2CC6C-F855-4770-9A3A-5653D5542D37}" dt="2023-07-24T19:45:09.268" v="9413" actId="403"/>
        <pc:sldMkLst>
          <pc:docMk/>
          <pc:sldMk cId="2642713394" sldId="277"/>
        </pc:sldMkLst>
        <pc:spChg chg="mod">
          <ac:chgData name="Ryan Knobel" userId="dc86dbbb8969adbe" providerId="LiveId" clId="{90F2CC6C-F855-4770-9A3A-5653D5542D37}" dt="2023-07-24T19:42:39.868" v="9387" actId="5793"/>
          <ac:spMkLst>
            <pc:docMk/>
            <pc:sldMk cId="2642713394" sldId="277"/>
            <ac:spMk id="2" creationId="{E6AD906C-906C-FAB7-4817-D32F7955B9F1}"/>
          </ac:spMkLst>
        </pc:spChg>
        <pc:spChg chg="add mod topLvl">
          <ac:chgData name="Ryan Knobel" userId="dc86dbbb8969adbe" providerId="LiveId" clId="{90F2CC6C-F855-4770-9A3A-5653D5542D37}" dt="2023-07-24T19:04:29.864" v="8881" actId="165"/>
          <ac:spMkLst>
            <pc:docMk/>
            <pc:sldMk cId="2642713394" sldId="277"/>
            <ac:spMk id="3" creationId="{1F91C17D-8612-AECA-00AA-10AA3D8DEAC7}"/>
          </ac:spMkLst>
        </pc:spChg>
        <pc:spChg chg="del">
          <ac:chgData name="Ryan Knobel" userId="dc86dbbb8969adbe" providerId="LiveId" clId="{90F2CC6C-F855-4770-9A3A-5653D5542D37}" dt="2023-07-19T03:45:39.361" v="630" actId="478"/>
          <ac:spMkLst>
            <pc:docMk/>
            <pc:sldMk cId="2642713394" sldId="277"/>
            <ac:spMk id="3" creationId="{F1F60904-7014-AAAA-783F-51959777441B}"/>
          </ac:spMkLst>
        </pc:spChg>
        <pc:spChg chg="add mod topLvl">
          <ac:chgData name="Ryan Knobel" userId="dc86dbbb8969adbe" providerId="LiveId" clId="{90F2CC6C-F855-4770-9A3A-5653D5542D37}" dt="2023-07-24T19:04:29.864" v="8881" actId="165"/>
          <ac:spMkLst>
            <pc:docMk/>
            <pc:sldMk cId="2642713394" sldId="277"/>
            <ac:spMk id="4" creationId="{16D3D1C0-9E9B-645A-F1AF-281CEF7D1129}"/>
          </ac:spMkLst>
        </pc:spChg>
        <pc:spChg chg="add mod topLvl">
          <ac:chgData name="Ryan Knobel" userId="dc86dbbb8969adbe" providerId="LiveId" clId="{90F2CC6C-F855-4770-9A3A-5653D5542D37}" dt="2023-07-24T19:04:29.864" v="8881" actId="165"/>
          <ac:spMkLst>
            <pc:docMk/>
            <pc:sldMk cId="2642713394" sldId="277"/>
            <ac:spMk id="5" creationId="{30CC050D-6746-3971-BA0D-F9AFE5434095}"/>
          </ac:spMkLst>
        </pc:spChg>
        <pc:spChg chg="add mod topLvl">
          <ac:chgData name="Ryan Knobel" userId="dc86dbbb8969adbe" providerId="LiveId" clId="{90F2CC6C-F855-4770-9A3A-5653D5542D37}" dt="2023-07-24T19:04:29.864" v="8881" actId="165"/>
          <ac:spMkLst>
            <pc:docMk/>
            <pc:sldMk cId="2642713394" sldId="277"/>
            <ac:spMk id="6" creationId="{0CACD0F2-4175-FA81-B4C3-498FD1A9EF54}"/>
          </ac:spMkLst>
        </pc:spChg>
        <pc:spChg chg="add mod topLvl">
          <ac:chgData name="Ryan Knobel" userId="dc86dbbb8969adbe" providerId="LiveId" clId="{90F2CC6C-F855-4770-9A3A-5653D5542D37}" dt="2023-07-24T19:45:09.268" v="9413" actId="403"/>
          <ac:spMkLst>
            <pc:docMk/>
            <pc:sldMk cId="2642713394" sldId="277"/>
            <ac:spMk id="10" creationId="{678CE728-CD4C-F220-382F-11B813B3C87D}"/>
          </ac:spMkLst>
        </pc:spChg>
        <pc:spChg chg="add mod">
          <ac:chgData name="Ryan Knobel" userId="dc86dbbb8969adbe" providerId="LiveId" clId="{90F2CC6C-F855-4770-9A3A-5653D5542D37}" dt="2023-07-24T19:39:49.602" v="9354" actId="1076"/>
          <ac:spMkLst>
            <pc:docMk/>
            <pc:sldMk cId="2642713394" sldId="277"/>
            <ac:spMk id="12" creationId="{2928FD61-F22A-C274-B4EA-91A3D4143995}"/>
          </ac:spMkLst>
        </pc:spChg>
        <pc:spChg chg="add mod topLvl">
          <ac:chgData name="Ryan Knobel" userId="dc86dbbb8969adbe" providerId="LiveId" clId="{90F2CC6C-F855-4770-9A3A-5653D5542D37}" dt="2023-07-24T19:42:09.011" v="9375" actId="1076"/>
          <ac:spMkLst>
            <pc:docMk/>
            <pc:sldMk cId="2642713394" sldId="277"/>
            <ac:spMk id="13" creationId="{D602A788-5985-E086-541A-AF4C8267BD0A}"/>
          </ac:spMkLst>
        </pc:spChg>
        <pc:spChg chg="add mod topLvl">
          <ac:chgData name="Ryan Knobel" userId="dc86dbbb8969adbe" providerId="LiveId" clId="{90F2CC6C-F855-4770-9A3A-5653D5542D37}" dt="2023-07-24T19:42:21.494" v="9379" actId="1076"/>
          <ac:spMkLst>
            <pc:docMk/>
            <pc:sldMk cId="2642713394" sldId="277"/>
            <ac:spMk id="14" creationId="{97E40E62-38AD-0BCC-9AA2-73E9705E00C3}"/>
          </ac:spMkLst>
        </pc:spChg>
        <pc:spChg chg="add mod topLvl">
          <ac:chgData name="Ryan Knobel" userId="dc86dbbb8969adbe" providerId="LiveId" clId="{90F2CC6C-F855-4770-9A3A-5653D5542D37}" dt="2023-07-24T19:42:14.388" v="9377" actId="1076"/>
          <ac:spMkLst>
            <pc:docMk/>
            <pc:sldMk cId="2642713394" sldId="277"/>
            <ac:spMk id="15" creationId="{85EF17AE-4A5C-7A99-3CAC-B815D603627F}"/>
          </ac:spMkLst>
        </pc:spChg>
        <pc:spChg chg="add mod topLvl">
          <ac:chgData name="Ryan Knobel" userId="dc86dbbb8969adbe" providerId="LiveId" clId="{90F2CC6C-F855-4770-9A3A-5653D5542D37}" dt="2023-07-24T19:42:28.247" v="9381" actId="1076"/>
          <ac:spMkLst>
            <pc:docMk/>
            <pc:sldMk cId="2642713394" sldId="277"/>
            <ac:spMk id="16" creationId="{991AF580-3451-564C-C5D9-01D32A93D51B}"/>
          </ac:spMkLst>
        </pc:spChg>
        <pc:spChg chg="add mod">
          <ac:chgData name="Ryan Knobel" userId="dc86dbbb8969adbe" providerId="LiveId" clId="{90F2CC6C-F855-4770-9A3A-5653D5542D37}" dt="2023-07-24T19:04:52.719" v="8887" actId="403"/>
          <ac:spMkLst>
            <pc:docMk/>
            <pc:sldMk cId="2642713394" sldId="277"/>
            <ac:spMk id="17" creationId="{431ED8EF-B017-57C4-8AE6-8FCB7A0FD4F4}"/>
          </ac:spMkLst>
        </pc:spChg>
        <pc:spChg chg="add mod topLvl">
          <ac:chgData name="Ryan Knobel" userId="dc86dbbb8969adbe" providerId="LiveId" clId="{90F2CC6C-F855-4770-9A3A-5653D5542D37}" dt="2023-07-24T19:39:08.836" v="9349" actId="1076"/>
          <ac:spMkLst>
            <pc:docMk/>
            <pc:sldMk cId="2642713394" sldId="277"/>
            <ac:spMk id="18" creationId="{97BD0CDD-28E2-A125-4D79-545867C0EB4F}"/>
          </ac:spMkLst>
        </pc:spChg>
        <pc:spChg chg="add del mod">
          <ac:chgData name="Ryan Knobel" userId="dc86dbbb8969adbe" providerId="LiveId" clId="{90F2CC6C-F855-4770-9A3A-5653D5542D37}" dt="2023-07-20T21:06:54.244" v="4428" actId="478"/>
          <ac:spMkLst>
            <pc:docMk/>
            <pc:sldMk cId="2642713394" sldId="277"/>
            <ac:spMk id="19" creationId="{B0B4CA3E-763A-E6A5-9358-0B806A582C39}"/>
          </ac:spMkLst>
        </pc:spChg>
        <pc:spChg chg="add mod">
          <ac:chgData name="Ryan Knobel" userId="dc86dbbb8969adbe" providerId="LiveId" clId="{90F2CC6C-F855-4770-9A3A-5653D5542D37}" dt="2023-07-24T19:39:59.740" v="9355" actId="1076"/>
          <ac:spMkLst>
            <pc:docMk/>
            <pc:sldMk cId="2642713394" sldId="277"/>
            <ac:spMk id="19" creationId="{B5E79D10-0606-BCBA-2C4A-DFEA4941B2FD}"/>
          </ac:spMkLst>
        </pc:spChg>
        <pc:spChg chg="add del mod topLvl">
          <ac:chgData name="Ryan Knobel" userId="dc86dbbb8969adbe" providerId="LiveId" clId="{90F2CC6C-F855-4770-9A3A-5653D5542D37}" dt="2023-07-24T19:37:32.902" v="9326" actId="478"/>
          <ac:spMkLst>
            <pc:docMk/>
            <pc:sldMk cId="2642713394" sldId="277"/>
            <ac:spMk id="20" creationId="{D4E252F3-265B-99B7-05CF-DD3530C07536}"/>
          </ac:spMkLst>
        </pc:spChg>
        <pc:spChg chg="add del mod topLvl">
          <ac:chgData name="Ryan Knobel" userId="dc86dbbb8969adbe" providerId="LiveId" clId="{90F2CC6C-F855-4770-9A3A-5653D5542D37}" dt="2023-07-24T19:37:32.902" v="9326" actId="478"/>
          <ac:spMkLst>
            <pc:docMk/>
            <pc:sldMk cId="2642713394" sldId="277"/>
            <ac:spMk id="21" creationId="{0BB7BB3E-6774-480F-6F4A-D4C75BA42F8C}"/>
          </ac:spMkLst>
        </pc:spChg>
        <pc:spChg chg="add mod">
          <ac:chgData name="Ryan Knobel" userId="dc86dbbb8969adbe" providerId="LiveId" clId="{90F2CC6C-F855-4770-9A3A-5653D5542D37}" dt="2023-07-24T19:40:18.557" v="9356" actId="1076"/>
          <ac:spMkLst>
            <pc:docMk/>
            <pc:sldMk cId="2642713394" sldId="277"/>
            <ac:spMk id="22" creationId="{5954E8D0-6D0F-7344-E69B-C5ADE0B69554}"/>
          </ac:spMkLst>
        </pc:spChg>
        <pc:spChg chg="mod">
          <ac:chgData name="Ryan Knobel" userId="dc86dbbb8969adbe" providerId="LiveId" clId="{90F2CC6C-F855-4770-9A3A-5653D5542D37}" dt="2023-07-21T19:43:03.309" v="7177"/>
          <ac:spMkLst>
            <pc:docMk/>
            <pc:sldMk cId="2642713394" sldId="277"/>
            <ac:spMk id="22" creationId="{64212D87-807A-94B7-6C6F-2C73BD7905E9}"/>
          </ac:spMkLst>
        </pc:spChg>
        <pc:spChg chg="add del mod">
          <ac:chgData name="Ryan Knobel" userId="dc86dbbb8969adbe" providerId="LiveId" clId="{90F2CC6C-F855-4770-9A3A-5653D5542D37}" dt="2023-07-20T20:58:26.924" v="4331" actId="478"/>
          <ac:spMkLst>
            <pc:docMk/>
            <pc:sldMk cId="2642713394" sldId="277"/>
            <ac:spMk id="22" creationId="{A181D345-C716-EAFA-73EA-215C62E0ABA0}"/>
          </ac:spMkLst>
        </pc:spChg>
        <pc:spChg chg="add del mod topLvl">
          <ac:chgData name="Ryan Knobel" userId="dc86dbbb8969adbe" providerId="LiveId" clId="{90F2CC6C-F855-4770-9A3A-5653D5542D37}" dt="2023-07-24T19:37:32.902" v="9326" actId="478"/>
          <ac:spMkLst>
            <pc:docMk/>
            <pc:sldMk cId="2642713394" sldId="277"/>
            <ac:spMk id="23" creationId="{2F1C443C-865B-8E46-5719-AC1A4B13B812}"/>
          </ac:spMkLst>
        </pc:spChg>
        <pc:spChg chg="add mod">
          <ac:chgData name="Ryan Knobel" userId="dc86dbbb8969adbe" providerId="LiveId" clId="{90F2CC6C-F855-4770-9A3A-5653D5542D37}" dt="2023-07-24T19:40:25.037" v="9357" actId="1076"/>
          <ac:spMkLst>
            <pc:docMk/>
            <pc:sldMk cId="2642713394" sldId="277"/>
            <ac:spMk id="24" creationId="{00D1592C-B647-B9B7-2622-11E7EA19C492}"/>
          </ac:spMkLst>
        </pc:spChg>
        <pc:spChg chg="mod">
          <ac:chgData name="Ryan Knobel" userId="dc86dbbb8969adbe" providerId="LiveId" clId="{90F2CC6C-F855-4770-9A3A-5653D5542D37}" dt="2023-07-21T19:43:03.309" v="7177"/>
          <ac:spMkLst>
            <pc:docMk/>
            <pc:sldMk cId="2642713394" sldId="277"/>
            <ac:spMk id="24" creationId="{F1AD0ADF-2BEB-43B1-4FD4-EBB9F1AE5BCE}"/>
          </ac:spMkLst>
        </pc:spChg>
        <pc:spChg chg="add mod">
          <ac:chgData name="Ryan Knobel" userId="dc86dbbb8969adbe" providerId="LiveId" clId="{90F2CC6C-F855-4770-9A3A-5653D5542D37}" dt="2023-07-24T19:40:28.198" v="9358" actId="1076"/>
          <ac:spMkLst>
            <pc:docMk/>
            <pc:sldMk cId="2642713394" sldId="277"/>
            <ac:spMk id="25" creationId="{24205943-9097-3CA5-DD6E-6C27AD7EDBDE}"/>
          </ac:spMkLst>
        </pc:spChg>
        <pc:spChg chg="mod">
          <ac:chgData name="Ryan Knobel" userId="dc86dbbb8969adbe" providerId="LiveId" clId="{90F2CC6C-F855-4770-9A3A-5653D5542D37}" dt="2023-07-21T19:43:03.309" v="7177"/>
          <ac:spMkLst>
            <pc:docMk/>
            <pc:sldMk cId="2642713394" sldId="277"/>
            <ac:spMk id="27" creationId="{2EAE0525-D90E-1772-FE63-0875E01C6FBD}"/>
          </ac:spMkLst>
        </pc:spChg>
        <pc:spChg chg="mod">
          <ac:chgData name="Ryan Knobel" userId="dc86dbbb8969adbe" providerId="LiveId" clId="{90F2CC6C-F855-4770-9A3A-5653D5542D37}" dt="2023-07-21T19:43:03.309" v="7177"/>
          <ac:spMkLst>
            <pc:docMk/>
            <pc:sldMk cId="2642713394" sldId="277"/>
            <ac:spMk id="28" creationId="{4FD181B6-01D8-8F71-9459-34B258615790}"/>
          </ac:spMkLst>
        </pc:spChg>
        <pc:spChg chg="add del mod">
          <ac:chgData name="Ryan Knobel" userId="dc86dbbb8969adbe" providerId="LiveId" clId="{90F2CC6C-F855-4770-9A3A-5653D5542D37}" dt="2023-07-24T19:37:32.902" v="9326" actId="478"/>
          <ac:spMkLst>
            <pc:docMk/>
            <pc:sldMk cId="2642713394" sldId="277"/>
            <ac:spMk id="31" creationId="{7674296C-1751-01F8-FAC6-F9F54D39FBC4}"/>
          </ac:spMkLst>
        </pc:spChg>
        <pc:spChg chg="add del mod">
          <ac:chgData name="Ryan Knobel" userId="dc86dbbb8969adbe" providerId="LiveId" clId="{90F2CC6C-F855-4770-9A3A-5653D5542D37}" dt="2023-07-24T19:37:32.902" v="9326" actId="478"/>
          <ac:spMkLst>
            <pc:docMk/>
            <pc:sldMk cId="2642713394" sldId="277"/>
            <ac:spMk id="32" creationId="{944CA0B0-2A37-E750-677C-7417BB8D44C8}"/>
          </ac:spMkLst>
        </pc:spChg>
        <pc:spChg chg="mod">
          <ac:chgData name="Ryan Knobel" userId="dc86dbbb8969adbe" providerId="LiveId" clId="{90F2CC6C-F855-4770-9A3A-5653D5542D37}" dt="2023-07-21T19:43:03.309" v="7177"/>
          <ac:spMkLst>
            <pc:docMk/>
            <pc:sldMk cId="2642713394" sldId="277"/>
            <ac:spMk id="37" creationId="{8BFCDFFC-75CD-E5BC-74EA-E24C94708E0F}"/>
          </ac:spMkLst>
        </pc:spChg>
        <pc:spChg chg="mod">
          <ac:chgData name="Ryan Knobel" userId="dc86dbbb8969adbe" providerId="LiveId" clId="{90F2CC6C-F855-4770-9A3A-5653D5542D37}" dt="2023-07-21T19:43:03.309" v="7177"/>
          <ac:spMkLst>
            <pc:docMk/>
            <pc:sldMk cId="2642713394" sldId="277"/>
            <ac:spMk id="38" creationId="{73DC575B-0D26-402C-7435-BAEFA08E2B8F}"/>
          </ac:spMkLst>
        </pc:spChg>
        <pc:spChg chg="add mod">
          <ac:chgData name="Ryan Knobel" userId="dc86dbbb8969adbe" providerId="LiveId" clId="{90F2CC6C-F855-4770-9A3A-5653D5542D37}" dt="2023-07-24T19:41:34.979" v="9372"/>
          <ac:spMkLst>
            <pc:docMk/>
            <pc:sldMk cId="2642713394" sldId="277"/>
            <ac:spMk id="40" creationId="{69DD1532-C7C2-1C12-4A07-DF31DB575A5B}"/>
          </ac:spMkLst>
        </pc:spChg>
        <pc:spChg chg="mod">
          <ac:chgData name="Ryan Knobel" userId="dc86dbbb8969adbe" providerId="LiveId" clId="{90F2CC6C-F855-4770-9A3A-5653D5542D37}" dt="2023-07-21T19:43:03.309" v="7177"/>
          <ac:spMkLst>
            <pc:docMk/>
            <pc:sldMk cId="2642713394" sldId="277"/>
            <ac:spMk id="40" creationId="{C23CF720-6DE7-B311-3F06-6CDDEBD40116}"/>
          </ac:spMkLst>
        </pc:spChg>
        <pc:spChg chg="add mod">
          <ac:chgData name="Ryan Knobel" userId="dc86dbbb8969adbe" providerId="LiveId" clId="{90F2CC6C-F855-4770-9A3A-5653D5542D37}" dt="2023-07-24T19:41:34.979" v="9372"/>
          <ac:spMkLst>
            <pc:docMk/>
            <pc:sldMk cId="2642713394" sldId="277"/>
            <ac:spMk id="41" creationId="{AEBAD6CA-9F23-9F2E-84EB-55126A72F5EA}"/>
          </ac:spMkLst>
        </pc:spChg>
        <pc:spChg chg="mod">
          <ac:chgData name="Ryan Knobel" userId="dc86dbbb8969adbe" providerId="LiveId" clId="{90F2CC6C-F855-4770-9A3A-5653D5542D37}" dt="2023-07-21T19:43:03.309" v="7177"/>
          <ac:spMkLst>
            <pc:docMk/>
            <pc:sldMk cId="2642713394" sldId="277"/>
            <ac:spMk id="41" creationId="{DDC4C739-1668-D604-94D3-AEF1CC6DA374}"/>
          </ac:spMkLst>
        </pc:spChg>
        <pc:spChg chg="mod">
          <ac:chgData name="Ryan Knobel" userId="dc86dbbb8969adbe" providerId="LiveId" clId="{90F2CC6C-F855-4770-9A3A-5653D5542D37}" dt="2023-07-21T19:43:03.309" v="7177"/>
          <ac:spMkLst>
            <pc:docMk/>
            <pc:sldMk cId="2642713394" sldId="277"/>
            <ac:spMk id="42" creationId="{30C904D8-EBDE-37B3-F48B-6EFBE6040495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44" creationId="{8F600E80-F086-753C-624B-45A7321DDA94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45" creationId="{2B0F400B-0C8E-19D4-1705-2C4B4A2E72F7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46" creationId="{C1EC45BA-87C0-3D69-9028-CA554F842C70}"/>
          </ac:spMkLst>
        </pc:spChg>
        <pc:spChg chg="mod">
          <ac:chgData name="Ryan Knobel" userId="dc86dbbb8969adbe" providerId="LiveId" clId="{90F2CC6C-F855-4770-9A3A-5653D5542D37}" dt="2023-07-21T19:43:21.109" v="7182"/>
          <ac:spMkLst>
            <pc:docMk/>
            <pc:sldMk cId="2642713394" sldId="277"/>
            <ac:spMk id="48" creationId="{B9EC85E2-A667-9A1C-46CD-75EC99F822BD}"/>
          </ac:spMkLst>
        </pc:spChg>
        <pc:spChg chg="mod">
          <ac:chgData name="Ryan Knobel" userId="dc86dbbb8969adbe" providerId="LiveId" clId="{90F2CC6C-F855-4770-9A3A-5653D5542D37}" dt="2023-07-21T19:43:21.109" v="7182"/>
          <ac:spMkLst>
            <pc:docMk/>
            <pc:sldMk cId="2642713394" sldId="277"/>
            <ac:spMk id="49" creationId="{AFCEBAF3-50CC-C5D7-02CF-988DCA6DE3D9}"/>
          </ac:spMkLst>
        </pc:spChg>
        <pc:spChg chg="mod">
          <ac:chgData name="Ryan Knobel" userId="dc86dbbb8969adbe" providerId="LiveId" clId="{90F2CC6C-F855-4770-9A3A-5653D5542D37}" dt="2023-07-21T19:43:21.109" v="7182"/>
          <ac:spMkLst>
            <pc:docMk/>
            <pc:sldMk cId="2642713394" sldId="277"/>
            <ac:spMk id="50" creationId="{3F9601C8-356B-7BAD-8C28-D2CF6A2526DF}"/>
          </ac:spMkLst>
        </pc:spChg>
        <pc:spChg chg="mod">
          <ac:chgData name="Ryan Knobel" userId="dc86dbbb8969adbe" providerId="LiveId" clId="{90F2CC6C-F855-4770-9A3A-5653D5542D37}" dt="2023-07-21T19:43:32.198" v="7184"/>
          <ac:spMkLst>
            <pc:docMk/>
            <pc:sldMk cId="2642713394" sldId="277"/>
            <ac:spMk id="52" creationId="{1EEF8B87-0D2A-56FE-7B82-23E0CD43B294}"/>
          </ac:spMkLst>
        </pc:spChg>
        <pc:spChg chg="mod">
          <ac:chgData name="Ryan Knobel" userId="dc86dbbb8969adbe" providerId="LiveId" clId="{90F2CC6C-F855-4770-9A3A-5653D5542D37}" dt="2023-07-21T19:43:32.198" v="7184"/>
          <ac:spMkLst>
            <pc:docMk/>
            <pc:sldMk cId="2642713394" sldId="277"/>
            <ac:spMk id="53" creationId="{7C875346-45C2-8372-3F1A-62B2E2A32434}"/>
          </ac:spMkLst>
        </pc:spChg>
        <pc:spChg chg="mod">
          <ac:chgData name="Ryan Knobel" userId="dc86dbbb8969adbe" providerId="LiveId" clId="{90F2CC6C-F855-4770-9A3A-5653D5542D37}" dt="2023-07-21T19:43:32.198" v="7184"/>
          <ac:spMkLst>
            <pc:docMk/>
            <pc:sldMk cId="2642713394" sldId="277"/>
            <ac:spMk id="54" creationId="{17A7FC62-C892-C882-54D0-5981C73A6FB1}"/>
          </ac:spMkLst>
        </pc:spChg>
        <pc:spChg chg="mod">
          <ac:chgData name="Ryan Knobel" userId="dc86dbbb8969adbe" providerId="LiveId" clId="{90F2CC6C-F855-4770-9A3A-5653D5542D37}" dt="2023-07-21T19:43:38.319" v="7186"/>
          <ac:spMkLst>
            <pc:docMk/>
            <pc:sldMk cId="2642713394" sldId="277"/>
            <ac:spMk id="56" creationId="{1B93229E-DE49-DA39-88D9-DD24B5000FC5}"/>
          </ac:spMkLst>
        </pc:spChg>
        <pc:spChg chg="mod">
          <ac:chgData name="Ryan Knobel" userId="dc86dbbb8969adbe" providerId="LiveId" clId="{90F2CC6C-F855-4770-9A3A-5653D5542D37}" dt="2023-07-21T19:43:38.319" v="7186"/>
          <ac:spMkLst>
            <pc:docMk/>
            <pc:sldMk cId="2642713394" sldId="277"/>
            <ac:spMk id="57" creationId="{00462B70-F358-4E3C-4D69-3FFAF891106C}"/>
          </ac:spMkLst>
        </pc:spChg>
        <pc:spChg chg="mod">
          <ac:chgData name="Ryan Knobel" userId="dc86dbbb8969adbe" providerId="LiveId" clId="{90F2CC6C-F855-4770-9A3A-5653D5542D37}" dt="2023-07-21T19:43:38.319" v="7186"/>
          <ac:spMkLst>
            <pc:docMk/>
            <pc:sldMk cId="2642713394" sldId="277"/>
            <ac:spMk id="58" creationId="{E71C4259-1457-B072-6ADB-E17BF65C5F25}"/>
          </ac:spMkLst>
        </pc:spChg>
        <pc:spChg chg="mod">
          <ac:chgData name="Ryan Knobel" userId="dc86dbbb8969adbe" providerId="LiveId" clId="{90F2CC6C-F855-4770-9A3A-5653D5542D37}" dt="2023-07-21T19:43:45.793" v="7188"/>
          <ac:spMkLst>
            <pc:docMk/>
            <pc:sldMk cId="2642713394" sldId="277"/>
            <ac:spMk id="60" creationId="{FB9F38EA-798E-2BBD-03DA-CD3FFF204E70}"/>
          </ac:spMkLst>
        </pc:spChg>
        <pc:spChg chg="mod">
          <ac:chgData name="Ryan Knobel" userId="dc86dbbb8969adbe" providerId="LiveId" clId="{90F2CC6C-F855-4770-9A3A-5653D5542D37}" dt="2023-07-21T19:43:45.793" v="7188"/>
          <ac:spMkLst>
            <pc:docMk/>
            <pc:sldMk cId="2642713394" sldId="277"/>
            <ac:spMk id="61" creationId="{1EAB3814-88E1-C4CC-56D8-98E6A29AA81E}"/>
          </ac:spMkLst>
        </pc:spChg>
        <pc:spChg chg="mod">
          <ac:chgData name="Ryan Knobel" userId="dc86dbbb8969adbe" providerId="LiveId" clId="{90F2CC6C-F855-4770-9A3A-5653D5542D37}" dt="2023-07-21T19:43:45.793" v="7188"/>
          <ac:spMkLst>
            <pc:docMk/>
            <pc:sldMk cId="2642713394" sldId="277"/>
            <ac:spMk id="62" creationId="{8880934C-9CB8-1FDD-0391-63C013399AE7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64" creationId="{AE2330B9-33F7-7A37-B52D-5154D40765D2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65" creationId="{7D78C51B-9034-451B-D8FC-14BCBAEF2FD9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66" creationId="{0D45781C-2A26-F355-90BE-5269A41796AB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68" creationId="{68A82A0B-C505-E04D-F2C5-18061AC1A0CE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69" creationId="{6883B10C-C9D9-BA6B-0CD1-DF2CFD2B67FA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70" creationId="{414BF6C9-0BD3-8E6E-3BE8-594A5EA3D4FE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72" creationId="{962217EF-F4E1-D4E5-AF8B-D2365B7DE83D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73" creationId="{06010908-5E6D-E05F-D507-9EADD57C46A4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74" creationId="{546C24AB-549C-7E7D-90C2-6C9B5D51A645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76" creationId="{BCA6AEB1-493A-BE11-4749-41DCC504650B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77" creationId="{F4492C54-98E8-668D-EB9A-4794E1647810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78" creationId="{4EBD5736-C36D-47F5-2359-EB8D2884A2E6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80" creationId="{BC532ED9-DBE5-DE9B-25FA-C646A592AB98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81" creationId="{848BEA65-A5E2-AE30-5588-35D167C7D104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82" creationId="{22605055-68C9-B88C-FF5B-0E90A452C311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84" creationId="{BAE159CF-EFFA-A730-DBC4-315542F6DFD6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85" creationId="{76D66D7B-543D-DF8A-A89F-DEFF7935E826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86" creationId="{6E557971-F7EF-38F5-FFEA-631193FFF4C5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88" creationId="{108AD5DF-7ED7-D18E-338A-785509E23313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89" creationId="{5818DA7E-5592-DA8F-3474-E164100F3356}"/>
          </ac:spMkLst>
        </pc:spChg>
        <pc:spChg chg="mod">
          <ac:chgData name="Ryan Knobel" userId="dc86dbbb8969adbe" providerId="LiveId" clId="{90F2CC6C-F855-4770-9A3A-5653D5542D37}" dt="2023-07-21T19:46:04.216" v="7207" actId="165"/>
          <ac:spMkLst>
            <pc:docMk/>
            <pc:sldMk cId="2642713394" sldId="277"/>
            <ac:spMk id="90" creationId="{2E753CF0-F785-6525-D08C-09893E0A6888}"/>
          </ac:spMkLst>
        </pc:spChg>
        <pc:spChg chg="mod">
          <ac:chgData name="Ryan Knobel" userId="dc86dbbb8969adbe" providerId="LiveId" clId="{90F2CC6C-F855-4770-9A3A-5653D5542D37}" dt="2023-07-21T19:52:52.516" v="7252" actId="164"/>
          <ac:spMkLst>
            <pc:docMk/>
            <pc:sldMk cId="2642713394" sldId="277"/>
            <ac:spMk id="93" creationId="{3E81C302-1719-6B93-D417-D9FEA5D62549}"/>
          </ac:spMkLst>
        </pc:spChg>
        <pc:spChg chg="mod">
          <ac:chgData name="Ryan Knobel" userId="dc86dbbb8969adbe" providerId="LiveId" clId="{90F2CC6C-F855-4770-9A3A-5653D5542D37}" dt="2023-07-21T19:52:52.516" v="7252" actId="164"/>
          <ac:spMkLst>
            <pc:docMk/>
            <pc:sldMk cId="2642713394" sldId="277"/>
            <ac:spMk id="94" creationId="{476BEF3B-F208-4D7B-9D52-3EE348482E8D}"/>
          </ac:spMkLst>
        </pc:spChg>
        <pc:spChg chg="mod">
          <ac:chgData name="Ryan Knobel" userId="dc86dbbb8969adbe" providerId="LiveId" clId="{90F2CC6C-F855-4770-9A3A-5653D5542D37}" dt="2023-07-21T19:52:52.516" v="7252" actId="164"/>
          <ac:spMkLst>
            <pc:docMk/>
            <pc:sldMk cId="2642713394" sldId="277"/>
            <ac:spMk id="95" creationId="{7673EE82-E4E8-1908-6804-FC80C10A56F9}"/>
          </ac:spMkLst>
        </pc:spChg>
        <pc:spChg chg="mod">
          <ac:chgData name="Ryan Knobel" userId="dc86dbbb8969adbe" providerId="LiveId" clId="{90F2CC6C-F855-4770-9A3A-5653D5542D37}" dt="2023-07-21T19:52:52.516" v="7252" actId="164"/>
          <ac:spMkLst>
            <pc:docMk/>
            <pc:sldMk cId="2642713394" sldId="277"/>
            <ac:spMk id="97" creationId="{15484637-7DCE-F5CC-23B5-4F6421266321}"/>
          </ac:spMkLst>
        </pc:spChg>
        <pc:spChg chg="mod">
          <ac:chgData name="Ryan Knobel" userId="dc86dbbb8969adbe" providerId="LiveId" clId="{90F2CC6C-F855-4770-9A3A-5653D5542D37}" dt="2023-07-21T19:52:52.516" v="7252" actId="164"/>
          <ac:spMkLst>
            <pc:docMk/>
            <pc:sldMk cId="2642713394" sldId="277"/>
            <ac:spMk id="98" creationId="{1BB9BF9B-533B-5F3C-CFFD-D6B20ABB0B74}"/>
          </ac:spMkLst>
        </pc:spChg>
        <pc:spChg chg="mod">
          <ac:chgData name="Ryan Knobel" userId="dc86dbbb8969adbe" providerId="LiveId" clId="{90F2CC6C-F855-4770-9A3A-5653D5542D37}" dt="2023-07-21T19:52:52.516" v="7252" actId="164"/>
          <ac:spMkLst>
            <pc:docMk/>
            <pc:sldMk cId="2642713394" sldId="277"/>
            <ac:spMk id="99" creationId="{DBA5FADF-3469-8D23-8A21-A3F729880391}"/>
          </ac:spMkLst>
        </pc:spChg>
        <pc:spChg chg="mod">
          <ac:chgData name="Ryan Knobel" userId="dc86dbbb8969adbe" providerId="LiveId" clId="{90F2CC6C-F855-4770-9A3A-5653D5542D37}" dt="2023-07-21T19:52:52.516" v="7252" actId="164"/>
          <ac:spMkLst>
            <pc:docMk/>
            <pc:sldMk cId="2642713394" sldId="277"/>
            <ac:spMk id="101" creationId="{1BC5DD4E-F778-78C6-2600-5204C07ACB65}"/>
          </ac:spMkLst>
        </pc:spChg>
        <pc:spChg chg="mod">
          <ac:chgData name="Ryan Knobel" userId="dc86dbbb8969adbe" providerId="LiveId" clId="{90F2CC6C-F855-4770-9A3A-5653D5542D37}" dt="2023-07-21T19:52:52.516" v="7252" actId="164"/>
          <ac:spMkLst>
            <pc:docMk/>
            <pc:sldMk cId="2642713394" sldId="277"/>
            <ac:spMk id="102" creationId="{D2109DCE-AC9C-CB41-DCCB-1C461AF708B8}"/>
          </ac:spMkLst>
        </pc:spChg>
        <pc:spChg chg="mod">
          <ac:chgData name="Ryan Knobel" userId="dc86dbbb8969adbe" providerId="LiveId" clId="{90F2CC6C-F855-4770-9A3A-5653D5542D37}" dt="2023-07-21T19:52:52.516" v="7252" actId="164"/>
          <ac:spMkLst>
            <pc:docMk/>
            <pc:sldMk cId="2642713394" sldId="277"/>
            <ac:spMk id="103" creationId="{CF54BFA5-2C92-A986-AAD5-B97C6A5E45DD}"/>
          </ac:spMkLst>
        </pc:spChg>
        <pc:spChg chg="mod">
          <ac:chgData name="Ryan Knobel" userId="dc86dbbb8969adbe" providerId="LiveId" clId="{90F2CC6C-F855-4770-9A3A-5653D5542D37}" dt="2023-07-21T19:52:52.516" v="7252" actId="164"/>
          <ac:spMkLst>
            <pc:docMk/>
            <pc:sldMk cId="2642713394" sldId="277"/>
            <ac:spMk id="105" creationId="{AC486439-B390-8B1A-0476-A0BD03FFCFCC}"/>
          </ac:spMkLst>
        </pc:spChg>
        <pc:spChg chg="mod">
          <ac:chgData name="Ryan Knobel" userId="dc86dbbb8969adbe" providerId="LiveId" clId="{90F2CC6C-F855-4770-9A3A-5653D5542D37}" dt="2023-07-21T19:52:52.516" v="7252" actId="164"/>
          <ac:spMkLst>
            <pc:docMk/>
            <pc:sldMk cId="2642713394" sldId="277"/>
            <ac:spMk id="106" creationId="{66B721A6-29E1-1537-82AA-2A264C31E0F4}"/>
          </ac:spMkLst>
        </pc:spChg>
        <pc:spChg chg="mod">
          <ac:chgData name="Ryan Knobel" userId="dc86dbbb8969adbe" providerId="LiveId" clId="{90F2CC6C-F855-4770-9A3A-5653D5542D37}" dt="2023-07-21T19:52:52.516" v="7252" actId="164"/>
          <ac:spMkLst>
            <pc:docMk/>
            <pc:sldMk cId="2642713394" sldId="277"/>
            <ac:spMk id="107" creationId="{BFE48AB5-EEEA-BB9F-E49C-DD875A1C2F6A}"/>
          </ac:spMkLst>
        </pc:spChg>
        <pc:spChg chg="mod">
          <ac:chgData name="Ryan Knobel" userId="dc86dbbb8969adbe" providerId="LiveId" clId="{90F2CC6C-F855-4770-9A3A-5653D5542D37}" dt="2023-07-21T19:52:52.516" v="7252" actId="164"/>
          <ac:spMkLst>
            <pc:docMk/>
            <pc:sldMk cId="2642713394" sldId="277"/>
            <ac:spMk id="109" creationId="{33E6244B-0BC1-DF4B-DCF1-C5956EFA803F}"/>
          </ac:spMkLst>
        </pc:spChg>
        <pc:spChg chg="mod">
          <ac:chgData name="Ryan Knobel" userId="dc86dbbb8969adbe" providerId="LiveId" clId="{90F2CC6C-F855-4770-9A3A-5653D5542D37}" dt="2023-07-21T19:52:52.516" v="7252" actId="164"/>
          <ac:spMkLst>
            <pc:docMk/>
            <pc:sldMk cId="2642713394" sldId="277"/>
            <ac:spMk id="110" creationId="{27CE4EEB-4F82-DCEE-0CB9-B6E14D89564B}"/>
          </ac:spMkLst>
        </pc:spChg>
        <pc:spChg chg="mod">
          <ac:chgData name="Ryan Knobel" userId="dc86dbbb8969adbe" providerId="LiveId" clId="{90F2CC6C-F855-4770-9A3A-5653D5542D37}" dt="2023-07-21T19:52:52.516" v="7252" actId="164"/>
          <ac:spMkLst>
            <pc:docMk/>
            <pc:sldMk cId="2642713394" sldId="277"/>
            <ac:spMk id="111" creationId="{7A96FA8E-36DA-724D-1259-D23F3CB508A9}"/>
          </ac:spMkLst>
        </pc:spChg>
        <pc:spChg chg="mod">
          <ac:chgData name="Ryan Knobel" userId="dc86dbbb8969adbe" providerId="LiveId" clId="{90F2CC6C-F855-4770-9A3A-5653D5542D37}" dt="2023-07-21T19:52:07.910" v="7243"/>
          <ac:spMkLst>
            <pc:docMk/>
            <pc:sldMk cId="2642713394" sldId="277"/>
            <ac:spMk id="113" creationId="{819DEAF4-1C7D-87FF-8B75-85F8538917DB}"/>
          </ac:spMkLst>
        </pc:spChg>
        <pc:spChg chg="mod">
          <ac:chgData name="Ryan Knobel" userId="dc86dbbb8969adbe" providerId="LiveId" clId="{90F2CC6C-F855-4770-9A3A-5653D5542D37}" dt="2023-07-21T19:52:07.910" v="7243"/>
          <ac:spMkLst>
            <pc:docMk/>
            <pc:sldMk cId="2642713394" sldId="277"/>
            <ac:spMk id="114" creationId="{54C53FE3-FBE9-5071-5AEA-1F6952CE39FB}"/>
          </ac:spMkLst>
        </pc:spChg>
        <pc:spChg chg="mod">
          <ac:chgData name="Ryan Knobel" userId="dc86dbbb8969adbe" providerId="LiveId" clId="{90F2CC6C-F855-4770-9A3A-5653D5542D37}" dt="2023-07-21T19:52:07.910" v="7243"/>
          <ac:spMkLst>
            <pc:docMk/>
            <pc:sldMk cId="2642713394" sldId="277"/>
            <ac:spMk id="115" creationId="{2A008BEA-7CBF-6041-BE80-1F3F64A7A45B}"/>
          </ac:spMkLst>
        </pc:spChg>
        <pc:spChg chg="mod">
          <ac:chgData name="Ryan Knobel" userId="dc86dbbb8969adbe" providerId="LiveId" clId="{90F2CC6C-F855-4770-9A3A-5653D5542D37}" dt="2023-07-21T19:52:07.910" v="7243"/>
          <ac:spMkLst>
            <pc:docMk/>
            <pc:sldMk cId="2642713394" sldId="277"/>
            <ac:spMk id="117" creationId="{4B7A353A-DDCB-6D5D-A617-A875AAED0FC6}"/>
          </ac:spMkLst>
        </pc:spChg>
        <pc:spChg chg="mod">
          <ac:chgData name="Ryan Knobel" userId="dc86dbbb8969adbe" providerId="LiveId" clId="{90F2CC6C-F855-4770-9A3A-5653D5542D37}" dt="2023-07-21T19:52:07.910" v="7243"/>
          <ac:spMkLst>
            <pc:docMk/>
            <pc:sldMk cId="2642713394" sldId="277"/>
            <ac:spMk id="118" creationId="{9955DF85-88F5-C868-F629-B8E136054CF4}"/>
          </ac:spMkLst>
        </pc:spChg>
        <pc:spChg chg="mod">
          <ac:chgData name="Ryan Knobel" userId="dc86dbbb8969adbe" providerId="LiveId" clId="{90F2CC6C-F855-4770-9A3A-5653D5542D37}" dt="2023-07-21T19:52:07.910" v="7243"/>
          <ac:spMkLst>
            <pc:docMk/>
            <pc:sldMk cId="2642713394" sldId="277"/>
            <ac:spMk id="119" creationId="{C309F0DA-510A-4AEE-AF6D-BE1CA0AB9319}"/>
          </ac:spMkLst>
        </pc:spChg>
        <pc:spChg chg="mod">
          <ac:chgData name="Ryan Knobel" userId="dc86dbbb8969adbe" providerId="LiveId" clId="{90F2CC6C-F855-4770-9A3A-5653D5542D37}" dt="2023-07-21T19:52:07.910" v="7243"/>
          <ac:spMkLst>
            <pc:docMk/>
            <pc:sldMk cId="2642713394" sldId="277"/>
            <ac:spMk id="121" creationId="{C4DD5AB1-0299-6A17-129D-90F983DDA15D}"/>
          </ac:spMkLst>
        </pc:spChg>
        <pc:spChg chg="mod">
          <ac:chgData name="Ryan Knobel" userId="dc86dbbb8969adbe" providerId="LiveId" clId="{90F2CC6C-F855-4770-9A3A-5653D5542D37}" dt="2023-07-21T19:52:07.910" v="7243"/>
          <ac:spMkLst>
            <pc:docMk/>
            <pc:sldMk cId="2642713394" sldId="277"/>
            <ac:spMk id="122" creationId="{754F1124-2005-082E-B2EC-D487F3CC98CB}"/>
          </ac:spMkLst>
        </pc:spChg>
        <pc:spChg chg="mod">
          <ac:chgData name="Ryan Knobel" userId="dc86dbbb8969adbe" providerId="LiveId" clId="{90F2CC6C-F855-4770-9A3A-5653D5542D37}" dt="2023-07-21T19:52:07.910" v="7243"/>
          <ac:spMkLst>
            <pc:docMk/>
            <pc:sldMk cId="2642713394" sldId="277"/>
            <ac:spMk id="123" creationId="{DFB84251-9281-EDD7-8DA0-02491B960CA3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25" creationId="{7C3FBA1F-F149-EC8D-C112-31C8D21CFE50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26" creationId="{020B9B74-F511-2360-5B8B-77A845FC3563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27" creationId="{D5351E5E-304D-0883-B2E4-A72AF7FD7CC4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29" creationId="{A9D97405-6082-134F-2EE9-8B01BE9556AD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30" creationId="{BB24FE9A-0644-9A23-0D1D-C32C4180BE7D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31" creationId="{358D16AD-962C-1B46-C496-35929D95CA38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33" creationId="{A35CF4EE-AB85-DFCB-260B-08FCACD81F10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34" creationId="{6D433FD7-9C0C-851E-6279-A3255B77A40B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35" creationId="{275F4614-22EE-C3A5-A4FE-2F070629AE79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37" creationId="{3EEFAB13-28B2-DC69-1D48-640B5836A3D9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38" creationId="{8FD96D92-C131-B803-484E-B3C4167E85FD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39" creationId="{29972F71-0CFF-471A-699D-969E6915E15E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41" creationId="{C8A6146A-7F80-999B-EA62-0DE7A50C6056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42" creationId="{B3C2D760-F3DF-29D2-4500-7A049DE0B174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43" creationId="{A9BC9E5C-CBC9-9345-65D1-844ED8AFFC44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45" creationId="{0EF89DC5-FECA-F2A7-8BD4-54F1441D1A7C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46" creationId="{9F6DDAFE-8208-19F3-3205-6A2DF7BF60D0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47" creationId="{594C77F2-83C5-5298-AED9-813AC2FBD8C9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49" creationId="{717CB5F9-E879-4E03-A440-6A36F2696C2F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50" creationId="{164E7CB2-2854-F767-2490-4CBBD7BB62A0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51" creationId="{CFBE70A8-8931-621E-A57E-9E7C69334A95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53" creationId="{801AA40E-BDB5-2A74-05C6-F48B9201747C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54" creationId="{5177523D-1909-D102-6FF7-FCD2C714EA03}"/>
          </ac:spMkLst>
        </pc:spChg>
        <pc:spChg chg="mod">
          <ac:chgData name="Ryan Knobel" userId="dc86dbbb8969adbe" providerId="LiveId" clId="{90F2CC6C-F855-4770-9A3A-5653D5542D37}" dt="2023-07-21T19:52:30.749" v="7246"/>
          <ac:spMkLst>
            <pc:docMk/>
            <pc:sldMk cId="2642713394" sldId="277"/>
            <ac:spMk id="155" creationId="{B863839B-BEEE-28EC-5C55-89CB6646914B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57" creationId="{FA0E7684-F556-808C-A9B4-2C2835DC93B8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58" creationId="{50770339-3290-AFE6-C81B-D5D90491C94F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59" creationId="{E278D823-DCCE-7691-8214-BA9DA1EB7E7C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61" creationId="{C001D6A6-E379-F731-BF33-91CD9ACAE593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62" creationId="{F54B0707-4610-4C09-F227-601321FAB456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63" creationId="{58ECD51A-3202-C783-1232-DFA3341595CF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65" creationId="{727C2589-0CF9-13E6-8979-3270BDAD58A6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66" creationId="{0EE7BCF7-37BD-498D-C6EE-C6DB4319C11F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67" creationId="{220B5C14-26E5-6491-2CFA-F98A8510A0C8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69" creationId="{5F58B104-BA6B-74AC-3D9E-433734882C05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70" creationId="{D6DDB31A-11FC-2313-95C6-8A9A2AE64E80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71" creationId="{E801BC59-8A59-B076-CB14-74E6ED51891B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73" creationId="{6C08F054-EC83-002D-9098-6D6F96D67F04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74" creationId="{7C1DF875-D56E-835E-00A5-D51F5E0A3590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75" creationId="{229251B7-BCC5-010A-B534-CCBCA160295B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77" creationId="{FA4D1255-B5FE-4D9D-9041-C3611236A883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78" creationId="{1F2D4074-E20C-1592-2D91-FF30048F7027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79" creationId="{998994F5-6D5F-78FE-874A-A8144D686009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81" creationId="{16D89725-9362-5166-A22C-3891695A2708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82" creationId="{1F67A3ED-E768-A358-C9D1-A8CD05D0CAAA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83" creationId="{B38434D8-C6B5-EC98-52F3-6146E15F2843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85" creationId="{61208D90-5D57-4A23-A430-74BE504058F3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86" creationId="{17EF371C-BF20-C5EA-71B1-50C95019F3DA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87" creationId="{A23576BC-E627-2ACC-3558-AC050414DAA1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89" creationId="{F53A298C-A498-29CD-FBEC-9219DA2A2F0F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90" creationId="{6CC04053-59E1-15F8-4D1A-79DB897E84E1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91" creationId="{43C2728C-21D7-7600-F979-7AAAB482F76B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93" creationId="{DD80C241-46BC-35B6-51E8-6A815BE05756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94" creationId="{1C61D361-421B-D63F-59CA-0AE2297D15C7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95" creationId="{BCD405F2-23C3-2CA5-FA08-DB23DC927B75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97" creationId="{33FC6FCF-0488-C7F4-E1AE-18A8E8273C43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98" creationId="{226A51C0-E918-1B97-19F5-D95B36F4F479}"/>
          </ac:spMkLst>
        </pc:spChg>
        <pc:spChg chg="mod">
          <ac:chgData name="Ryan Knobel" userId="dc86dbbb8969adbe" providerId="LiveId" clId="{90F2CC6C-F855-4770-9A3A-5653D5542D37}" dt="2023-07-21T19:53:09.152" v="7257" actId="571"/>
          <ac:spMkLst>
            <pc:docMk/>
            <pc:sldMk cId="2642713394" sldId="277"/>
            <ac:spMk id="199" creationId="{0F559090-8A99-7065-97F3-BD867A08AEA4}"/>
          </ac:spMkLst>
        </pc:spChg>
        <pc:spChg chg="add del mod">
          <ac:chgData name="Ryan Knobel" userId="dc86dbbb8969adbe" providerId="LiveId" clId="{90F2CC6C-F855-4770-9A3A-5653D5542D37}" dt="2023-07-24T19:38:03.347" v="9333" actId="478"/>
          <ac:spMkLst>
            <pc:docMk/>
            <pc:sldMk cId="2642713394" sldId="277"/>
            <ac:spMk id="201" creationId="{6C92EFCE-BA4E-CBA5-60EA-E6B6742B16EC}"/>
          </ac:spMkLst>
        </pc:spChg>
        <pc:spChg chg="add del mod">
          <ac:chgData name="Ryan Knobel" userId="dc86dbbb8969adbe" providerId="LiveId" clId="{90F2CC6C-F855-4770-9A3A-5653D5542D37}" dt="2023-07-24T19:38:06.734" v="9334" actId="478"/>
          <ac:spMkLst>
            <pc:docMk/>
            <pc:sldMk cId="2642713394" sldId="277"/>
            <ac:spMk id="202" creationId="{06A747D1-C147-CBCC-7A1E-9335DE183466}"/>
          </ac:spMkLst>
        </pc:spChg>
        <pc:grpChg chg="add del mod">
          <ac:chgData name="Ryan Knobel" userId="dc86dbbb8969adbe" providerId="LiveId" clId="{90F2CC6C-F855-4770-9A3A-5653D5542D37}" dt="2023-07-21T19:41:05.183" v="7169" actId="165"/>
          <ac:grpSpMkLst>
            <pc:docMk/>
            <pc:sldMk cId="2642713394" sldId="277"/>
            <ac:grpSpMk id="7" creationId="{1DA1ABA8-7268-C9D2-BD69-721EC3E4C295}"/>
          </ac:grpSpMkLst>
        </pc:grpChg>
        <pc:grpChg chg="add del mod">
          <ac:chgData name="Ryan Knobel" userId="dc86dbbb8969adbe" providerId="LiveId" clId="{90F2CC6C-F855-4770-9A3A-5653D5542D37}" dt="2023-07-24T19:04:29.864" v="8881" actId="165"/>
          <ac:grpSpMkLst>
            <pc:docMk/>
            <pc:sldMk cId="2642713394" sldId="277"/>
            <ac:grpSpMk id="7" creationId="{68B1C6B3-55D3-FA6E-51F2-67D7E0EFD3A5}"/>
          </ac:grpSpMkLst>
        </pc:grpChg>
        <pc:grpChg chg="add del mod">
          <ac:chgData name="Ryan Knobel" userId="dc86dbbb8969adbe" providerId="LiveId" clId="{90F2CC6C-F855-4770-9A3A-5653D5542D37}" dt="2023-07-22T18:18:54.494" v="7543" actId="165"/>
          <ac:grpSpMkLst>
            <pc:docMk/>
            <pc:sldMk cId="2642713394" sldId="277"/>
            <ac:grpSpMk id="12" creationId="{58FA2A05-012F-697D-2820-55834DA288EF}"/>
          </ac:grpSpMkLst>
        </pc:grpChg>
        <pc:grpChg chg="add del mod">
          <ac:chgData name="Ryan Knobel" userId="dc86dbbb8969adbe" providerId="LiveId" clId="{90F2CC6C-F855-4770-9A3A-5653D5542D37}" dt="2023-07-21T19:58:40.492" v="7331" actId="478"/>
          <ac:grpSpMkLst>
            <pc:docMk/>
            <pc:sldMk cId="2642713394" sldId="277"/>
            <ac:grpSpMk id="19" creationId="{134BE32B-FA14-0FE2-3470-7B2B59F0D86B}"/>
          </ac:grpSpMkLst>
        </pc:grpChg>
        <pc:grpChg chg="add del mod">
          <ac:chgData name="Ryan Knobel" userId="dc86dbbb8969adbe" providerId="LiveId" clId="{90F2CC6C-F855-4770-9A3A-5653D5542D37}" dt="2023-07-21T19:58:40.492" v="7331" actId="478"/>
          <ac:grpSpMkLst>
            <pc:docMk/>
            <pc:sldMk cId="2642713394" sldId="277"/>
            <ac:grpSpMk id="25" creationId="{0F04B00A-DFDB-D8A6-B1C6-6B2EDF4A10C6}"/>
          </ac:grpSpMkLst>
        </pc:grpChg>
        <pc:grpChg chg="add del mod">
          <ac:chgData name="Ryan Knobel" userId="dc86dbbb8969adbe" providerId="LiveId" clId="{90F2CC6C-F855-4770-9A3A-5653D5542D37}" dt="2023-07-20T21:06:23.514" v="4427" actId="165"/>
          <ac:grpSpMkLst>
            <pc:docMk/>
            <pc:sldMk cId="2642713394" sldId="277"/>
            <ac:grpSpMk id="28" creationId="{076AA0EF-4419-D748-F079-C66269EDAEA1}"/>
          </ac:grpSpMkLst>
        </pc:grpChg>
        <pc:grpChg chg="add del mod">
          <ac:chgData name="Ryan Knobel" userId="dc86dbbb8969adbe" providerId="LiveId" clId="{90F2CC6C-F855-4770-9A3A-5653D5542D37}" dt="2023-07-21T19:58:40.492" v="7331" actId="478"/>
          <ac:grpSpMkLst>
            <pc:docMk/>
            <pc:sldMk cId="2642713394" sldId="277"/>
            <ac:grpSpMk id="30" creationId="{E60E0D49-0672-6315-7268-86D158B8C541}"/>
          </ac:grpSpMkLst>
        </pc:grpChg>
        <pc:grpChg chg="add del mod">
          <ac:chgData name="Ryan Knobel" userId="dc86dbbb8969adbe" providerId="LiveId" clId="{90F2CC6C-F855-4770-9A3A-5653D5542D37}" dt="2023-07-21T19:58:40.492" v="7331" actId="478"/>
          <ac:grpSpMkLst>
            <pc:docMk/>
            <pc:sldMk cId="2642713394" sldId="277"/>
            <ac:grpSpMk id="39" creationId="{1592838C-4144-8E3E-350B-92DCD736DBB1}"/>
          </ac:grpSpMkLst>
        </pc:grpChg>
        <pc:grpChg chg="add del mod topLvl">
          <ac:chgData name="Ryan Knobel" userId="dc86dbbb8969adbe" providerId="LiveId" clId="{90F2CC6C-F855-4770-9A3A-5653D5542D37}" dt="2023-07-21T19:46:30.801" v="7213" actId="478"/>
          <ac:grpSpMkLst>
            <pc:docMk/>
            <pc:sldMk cId="2642713394" sldId="277"/>
            <ac:grpSpMk id="43" creationId="{9776FEFB-7550-D87D-6B88-423A1C79E017}"/>
          </ac:grpSpMkLst>
        </pc:grpChg>
        <pc:grpChg chg="add del mod">
          <ac:chgData name="Ryan Knobel" userId="dc86dbbb8969adbe" providerId="LiveId" clId="{90F2CC6C-F855-4770-9A3A-5653D5542D37}" dt="2023-07-21T19:44:12.041" v="7194" actId="478"/>
          <ac:grpSpMkLst>
            <pc:docMk/>
            <pc:sldMk cId="2642713394" sldId="277"/>
            <ac:grpSpMk id="47" creationId="{1E80884A-7CEF-CEA2-74A2-31D1AAC6DA16}"/>
          </ac:grpSpMkLst>
        </pc:grpChg>
        <pc:grpChg chg="add del mod">
          <ac:chgData name="Ryan Knobel" userId="dc86dbbb8969adbe" providerId="LiveId" clId="{90F2CC6C-F855-4770-9A3A-5653D5542D37}" dt="2023-07-21T19:44:12.041" v="7194" actId="478"/>
          <ac:grpSpMkLst>
            <pc:docMk/>
            <pc:sldMk cId="2642713394" sldId="277"/>
            <ac:grpSpMk id="51" creationId="{8B3C44F9-D51D-F60F-ED25-3CE54D962810}"/>
          </ac:grpSpMkLst>
        </pc:grpChg>
        <pc:grpChg chg="add del mod">
          <ac:chgData name="Ryan Knobel" userId="dc86dbbb8969adbe" providerId="LiveId" clId="{90F2CC6C-F855-4770-9A3A-5653D5542D37}" dt="2023-07-21T19:44:12.041" v="7194" actId="478"/>
          <ac:grpSpMkLst>
            <pc:docMk/>
            <pc:sldMk cId="2642713394" sldId="277"/>
            <ac:grpSpMk id="55" creationId="{86D92E37-84CD-B0DC-216E-7B284AA89DB3}"/>
          </ac:grpSpMkLst>
        </pc:grpChg>
        <pc:grpChg chg="add del mod">
          <ac:chgData name="Ryan Knobel" userId="dc86dbbb8969adbe" providerId="LiveId" clId="{90F2CC6C-F855-4770-9A3A-5653D5542D37}" dt="2023-07-21T19:44:13.857" v="7195" actId="478"/>
          <ac:grpSpMkLst>
            <pc:docMk/>
            <pc:sldMk cId="2642713394" sldId="277"/>
            <ac:grpSpMk id="59" creationId="{4119B286-91EE-BEDB-1382-C91DBB3C7151}"/>
          </ac:grpSpMkLst>
        </pc:grpChg>
        <pc:grpChg chg="add del mod topLvl">
          <ac:chgData name="Ryan Knobel" userId="dc86dbbb8969adbe" providerId="LiveId" clId="{90F2CC6C-F855-4770-9A3A-5653D5542D37}" dt="2023-07-21T19:46:30.801" v="7213" actId="478"/>
          <ac:grpSpMkLst>
            <pc:docMk/>
            <pc:sldMk cId="2642713394" sldId="277"/>
            <ac:grpSpMk id="63" creationId="{7335A171-C325-CE0D-AC94-928C55AC97A8}"/>
          </ac:grpSpMkLst>
        </pc:grpChg>
        <pc:grpChg chg="add del mod topLvl">
          <ac:chgData name="Ryan Knobel" userId="dc86dbbb8969adbe" providerId="LiveId" clId="{90F2CC6C-F855-4770-9A3A-5653D5542D37}" dt="2023-07-21T19:46:28.604" v="7212" actId="478"/>
          <ac:grpSpMkLst>
            <pc:docMk/>
            <pc:sldMk cId="2642713394" sldId="277"/>
            <ac:grpSpMk id="67" creationId="{8AA2C8CA-7FB1-8C7B-D078-C60917072432}"/>
          </ac:grpSpMkLst>
        </pc:grpChg>
        <pc:grpChg chg="add del mod topLvl">
          <ac:chgData name="Ryan Knobel" userId="dc86dbbb8969adbe" providerId="LiveId" clId="{90F2CC6C-F855-4770-9A3A-5653D5542D37}" dt="2023-07-21T19:46:28.604" v="7212" actId="478"/>
          <ac:grpSpMkLst>
            <pc:docMk/>
            <pc:sldMk cId="2642713394" sldId="277"/>
            <ac:grpSpMk id="71" creationId="{EE4023C0-942F-4287-7615-3CC9B8162F3F}"/>
          </ac:grpSpMkLst>
        </pc:grpChg>
        <pc:grpChg chg="add del mod topLvl">
          <ac:chgData name="Ryan Knobel" userId="dc86dbbb8969adbe" providerId="LiveId" clId="{90F2CC6C-F855-4770-9A3A-5653D5542D37}" dt="2023-07-21T19:46:28.604" v="7212" actId="478"/>
          <ac:grpSpMkLst>
            <pc:docMk/>
            <pc:sldMk cId="2642713394" sldId="277"/>
            <ac:grpSpMk id="75" creationId="{92159F46-13E2-B88A-272D-032E3C00C3D6}"/>
          </ac:grpSpMkLst>
        </pc:grpChg>
        <pc:grpChg chg="add del mod topLvl">
          <ac:chgData name="Ryan Knobel" userId="dc86dbbb8969adbe" providerId="LiveId" clId="{90F2CC6C-F855-4770-9A3A-5653D5542D37}" dt="2023-07-21T19:46:28.604" v="7212" actId="478"/>
          <ac:grpSpMkLst>
            <pc:docMk/>
            <pc:sldMk cId="2642713394" sldId="277"/>
            <ac:grpSpMk id="79" creationId="{652B0132-F27E-70E7-AC97-37B22DA5F541}"/>
          </ac:grpSpMkLst>
        </pc:grpChg>
        <pc:grpChg chg="add del mod topLvl">
          <ac:chgData name="Ryan Knobel" userId="dc86dbbb8969adbe" providerId="LiveId" clId="{90F2CC6C-F855-4770-9A3A-5653D5542D37}" dt="2023-07-21T19:46:28.604" v="7212" actId="478"/>
          <ac:grpSpMkLst>
            <pc:docMk/>
            <pc:sldMk cId="2642713394" sldId="277"/>
            <ac:grpSpMk id="83" creationId="{97D12942-C083-2FEC-C189-15656250D364}"/>
          </ac:grpSpMkLst>
        </pc:grpChg>
        <pc:grpChg chg="add del mod topLvl">
          <ac:chgData name="Ryan Knobel" userId="dc86dbbb8969adbe" providerId="LiveId" clId="{90F2CC6C-F855-4770-9A3A-5653D5542D37}" dt="2023-07-21T19:46:28.604" v="7212" actId="478"/>
          <ac:grpSpMkLst>
            <pc:docMk/>
            <pc:sldMk cId="2642713394" sldId="277"/>
            <ac:grpSpMk id="87" creationId="{89EA1A9E-E27F-E26B-227D-4DF503DF15A9}"/>
          </ac:grpSpMkLst>
        </pc:grpChg>
        <pc:grpChg chg="add del mod">
          <ac:chgData name="Ryan Knobel" userId="dc86dbbb8969adbe" providerId="LiveId" clId="{90F2CC6C-F855-4770-9A3A-5653D5542D37}" dt="2023-07-21T19:46:04.216" v="7207" actId="165"/>
          <ac:grpSpMkLst>
            <pc:docMk/>
            <pc:sldMk cId="2642713394" sldId="277"/>
            <ac:grpSpMk id="91" creationId="{64290566-1D22-D2DA-90CA-E7ED6B597B80}"/>
          </ac:grpSpMkLst>
        </pc:grpChg>
        <pc:grpChg chg="add del mod">
          <ac:chgData name="Ryan Knobel" userId="dc86dbbb8969adbe" providerId="LiveId" clId="{90F2CC6C-F855-4770-9A3A-5653D5542D37}" dt="2023-07-21T19:53:11.536" v="7260" actId="478"/>
          <ac:grpSpMkLst>
            <pc:docMk/>
            <pc:sldMk cId="2642713394" sldId="277"/>
            <ac:grpSpMk id="92" creationId="{269201C6-FD4C-BDE4-C4FA-78B3E6260F99}"/>
          </ac:grpSpMkLst>
        </pc:grpChg>
        <pc:grpChg chg="add del mod">
          <ac:chgData name="Ryan Knobel" userId="dc86dbbb8969adbe" providerId="LiveId" clId="{90F2CC6C-F855-4770-9A3A-5653D5542D37}" dt="2023-07-21T19:53:11.536" v="7260" actId="478"/>
          <ac:grpSpMkLst>
            <pc:docMk/>
            <pc:sldMk cId="2642713394" sldId="277"/>
            <ac:grpSpMk id="96" creationId="{7574F729-45B5-25EE-FBD2-99CB527716CE}"/>
          </ac:grpSpMkLst>
        </pc:grpChg>
        <pc:grpChg chg="add del mod">
          <ac:chgData name="Ryan Knobel" userId="dc86dbbb8969adbe" providerId="LiveId" clId="{90F2CC6C-F855-4770-9A3A-5653D5542D37}" dt="2023-07-21T19:53:11.536" v="7260" actId="478"/>
          <ac:grpSpMkLst>
            <pc:docMk/>
            <pc:sldMk cId="2642713394" sldId="277"/>
            <ac:grpSpMk id="100" creationId="{2C0C412D-8410-DBB4-486D-A53C3FC549C3}"/>
          </ac:grpSpMkLst>
        </pc:grpChg>
        <pc:grpChg chg="add del mod">
          <ac:chgData name="Ryan Knobel" userId="dc86dbbb8969adbe" providerId="LiveId" clId="{90F2CC6C-F855-4770-9A3A-5653D5542D37}" dt="2023-07-21T19:53:11.536" v="7260" actId="478"/>
          <ac:grpSpMkLst>
            <pc:docMk/>
            <pc:sldMk cId="2642713394" sldId="277"/>
            <ac:grpSpMk id="104" creationId="{9C23EFA9-CE8A-F75C-ABA6-09D2301E9B25}"/>
          </ac:grpSpMkLst>
        </pc:grpChg>
        <pc:grpChg chg="add del mod">
          <ac:chgData name="Ryan Knobel" userId="dc86dbbb8969adbe" providerId="LiveId" clId="{90F2CC6C-F855-4770-9A3A-5653D5542D37}" dt="2023-07-21T19:53:11.536" v="7260" actId="478"/>
          <ac:grpSpMkLst>
            <pc:docMk/>
            <pc:sldMk cId="2642713394" sldId="277"/>
            <ac:grpSpMk id="108" creationId="{AC2AEF7C-E74C-0951-0488-6DC47B6D8B7E}"/>
          </ac:grpSpMkLst>
        </pc:grpChg>
        <pc:grpChg chg="add del mod">
          <ac:chgData name="Ryan Knobel" userId="dc86dbbb8969adbe" providerId="LiveId" clId="{90F2CC6C-F855-4770-9A3A-5653D5542D37}" dt="2023-07-21T19:53:11.536" v="7260" actId="478"/>
          <ac:grpSpMkLst>
            <pc:docMk/>
            <pc:sldMk cId="2642713394" sldId="277"/>
            <ac:grpSpMk id="112" creationId="{8AA3A480-8962-8705-9AC7-E35ADC2F4839}"/>
          </ac:grpSpMkLst>
        </pc:grpChg>
        <pc:grpChg chg="add del mod">
          <ac:chgData name="Ryan Knobel" userId="dc86dbbb8969adbe" providerId="LiveId" clId="{90F2CC6C-F855-4770-9A3A-5653D5542D37}" dt="2023-07-21T19:53:11.536" v="7260" actId="478"/>
          <ac:grpSpMkLst>
            <pc:docMk/>
            <pc:sldMk cId="2642713394" sldId="277"/>
            <ac:grpSpMk id="116" creationId="{2ADD782D-6F64-58FF-6A2C-B633B9D4C24B}"/>
          </ac:grpSpMkLst>
        </pc:grpChg>
        <pc:grpChg chg="add del mod">
          <ac:chgData name="Ryan Knobel" userId="dc86dbbb8969adbe" providerId="LiveId" clId="{90F2CC6C-F855-4770-9A3A-5653D5542D37}" dt="2023-07-21T19:53:11.536" v="7260" actId="478"/>
          <ac:grpSpMkLst>
            <pc:docMk/>
            <pc:sldMk cId="2642713394" sldId="277"/>
            <ac:grpSpMk id="120" creationId="{433ECC54-BCED-6E82-B587-0CF8D19D8990}"/>
          </ac:grpSpMkLst>
        </pc:grpChg>
        <pc:grpChg chg="add del mod">
          <ac:chgData name="Ryan Knobel" userId="dc86dbbb8969adbe" providerId="LiveId" clId="{90F2CC6C-F855-4770-9A3A-5653D5542D37}" dt="2023-07-21T19:53:09.596" v="7259"/>
          <ac:grpSpMkLst>
            <pc:docMk/>
            <pc:sldMk cId="2642713394" sldId="277"/>
            <ac:grpSpMk id="124" creationId="{CB0BDD2F-E9CD-BC8E-C093-346D0C43C37E}"/>
          </ac:grpSpMkLst>
        </pc:grpChg>
        <pc:grpChg chg="add del mod">
          <ac:chgData name="Ryan Knobel" userId="dc86dbbb8969adbe" providerId="LiveId" clId="{90F2CC6C-F855-4770-9A3A-5653D5542D37}" dt="2023-07-21T19:53:09.596" v="7259"/>
          <ac:grpSpMkLst>
            <pc:docMk/>
            <pc:sldMk cId="2642713394" sldId="277"/>
            <ac:grpSpMk id="128" creationId="{FD81E474-B69D-3DEC-702A-D04ADB6B324C}"/>
          </ac:grpSpMkLst>
        </pc:grpChg>
        <pc:grpChg chg="add del mod">
          <ac:chgData name="Ryan Knobel" userId="dc86dbbb8969adbe" providerId="LiveId" clId="{90F2CC6C-F855-4770-9A3A-5653D5542D37}" dt="2023-07-21T19:53:09.596" v="7259"/>
          <ac:grpSpMkLst>
            <pc:docMk/>
            <pc:sldMk cId="2642713394" sldId="277"/>
            <ac:grpSpMk id="132" creationId="{0BE02E07-C07B-55E4-A7D3-2EC09E3D74B6}"/>
          </ac:grpSpMkLst>
        </pc:grpChg>
        <pc:grpChg chg="add del mod">
          <ac:chgData name="Ryan Knobel" userId="dc86dbbb8969adbe" providerId="LiveId" clId="{90F2CC6C-F855-4770-9A3A-5653D5542D37}" dt="2023-07-21T19:53:09.596" v="7259"/>
          <ac:grpSpMkLst>
            <pc:docMk/>
            <pc:sldMk cId="2642713394" sldId="277"/>
            <ac:grpSpMk id="136" creationId="{65B99964-47D4-AE14-F476-922FB6293B3F}"/>
          </ac:grpSpMkLst>
        </pc:grpChg>
        <pc:grpChg chg="add del mod">
          <ac:chgData name="Ryan Knobel" userId="dc86dbbb8969adbe" providerId="LiveId" clId="{90F2CC6C-F855-4770-9A3A-5653D5542D37}" dt="2023-07-21T19:53:09.596" v="7259"/>
          <ac:grpSpMkLst>
            <pc:docMk/>
            <pc:sldMk cId="2642713394" sldId="277"/>
            <ac:grpSpMk id="140" creationId="{575B7FE2-FDD4-C6CF-D8E9-C1AF802BAF8E}"/>
          </ac:grpSpMkLst>
        </pc:grpChg>
        <pc:grpChg chg="add del mod">
          <ac:chgData name="Ryan Knobel" userId="dc86dbbb8969adbe" providerId="LiveId" clId="{90F2CC6C-F855-4770-9A3A-5653D5542D37}" dt="2023-07-21T19:53:09.596" v="7259"/>
          <ac:grpSpMkLst>
            <pc:docMk/>
            <pc:sldMk cId="2642713394" sldId="277"/>
            <ac:grpSpMk id="144" creationId="{4D2F5730-FA3E-AB5B-2D00-D557CE625AC2}"/>
          </ac:grpSpMkLst>
        </pc:grpChg>
        <pc:grpChg chg="add del mod">
          <ac:chgData name="Ryan Knobel" userId="dc86dbbb8969adbe" providerId="LiveId" clId="{90F2CC6C-F855-4770-9A3A-5653D5542D37}" dt="2023-07-21T19:53:09.596" v="7259"/>
          <ac:grpSpMkLst>
            <pc:docMk/>
            <pc:sldMk cId="2642713394" sldId="277"/>
            <ac:grpSpMk id="148" creationId="{69E05841-693D-8F0F-A219-585AC4BE51E4}"/>
          </ac:grpSpMkLst>
        </pc:grpChg>
        <pc:grpChg chg="add del mod">
          <ac:chgData name="Ryan Knobel" userId="dc86dbbb8969adbe" providerId="LiveId" clId="{90F2CC6C-F855-4770-9A3A-5653D5542D37}" dt="2023-07-21T19:53:09.596" v="7259"/>
          <ac:grpSpMkLst>
            <pc:docMk/>
            <pc:sldMk cId="2642713394" sldId="277"/>
            <ac:grpSpMk id="152" creationId="{AEE98876-BB14-2215-E8E4-01672831715B}"/>
          </ac:grpSpMkLst>
        </pc:grpChg>
        <pc:grpChg chg="add mod">
          <ac:chgData name="Ryan Knobel" userId="dc86dbbb8969adbe" providerId="LiveId" clId="{90F2CC6C-F855-4770-9A3A-5653D5542D37}" dt="2023-07-21T19:53:09.152" v="7257" actId="571"/>
          <ac:grpSpMkLst>
            <pc:docMk/>
            <pc:sldMk cId="2642713394" sldId="277"/>
            <ac:grpSpMk id="156" creationId="{0E1FB689-5F8C-2ECC-7D07-09995045793A}"/>
          </ac:grpSpMkLst>
        </pc:grpChg>
        <pc:grpChg chg="add mod">
          <ac:chgData name="Ryan Knobel" userId="dc86dbbb8969adbe" providerId="LiveId" clId="{90F2CC6C-F855-4770-9A3A-5653D5542D37}" dt="2023-07-21T19:53:09.152" v="7257" actId="571"/>
          <ac:grpSpMkLst>
            <pc:docMk/>
            <pc:sldMk cId="2642713394" sldId="277"/>
            <ac:grpSpMk id="160" creationId="{D7BFDCEA-30E3-DCB6-35F3-2671B3C0714A}"/>
          </ac:grpSpMkLst>
        </pc:grpChg>
        <pc:grpChg chg="add mod">
          <ac:chgData name="Ryan Knobel" userId="dc86dbbb8969adbe" providerId="LiveId" clId="{90F2CC6C-F855-4770-9A3A-5653D5542D37}" dt="2023-07-21T19:53:09.152" v="7257" actId="571"/>
          <ac:grpSpMkLst>
            <pc:docMk/>
            <pc:sldMk cId="2642713394" sldId="277"/>
            <ac:grpSpMk id="164" creationId="{971C37DA-C523-E377-E813-7D929143BE9F}"/>
          </ac:grpSpMkLst>
        </pc:grpChg>
        <pc:grpChg chg="add mod">
          <ac:chgData name="Ryan Knobel" userId="dc86dbbb8969adbe" providerId="LiveId" clId="{90F2CC6C-F855-4770-9A3A-5653D5542D37}" dt="2023-07-21T19:53:09.152" v="7257" actId="571"/>
          <ac:grpSpMkLst>
            <pc:docMk/>
            <pc:sldMk cId="2642713394" sldId="277"/>
            <ac:grpSpMk id="168" creationId="{D5F4B9CF-09A8-888A-CEB3-AB04FCDBF887}"/>
          </ac:grpSpMkLst>
        </pc:grpChg>
        <pc:grpChg chg="add mod">
          <ac:chgData name="Ryan Knobel" userId="dc86dbbb8969adbe" providerId="LiveId" clId="{90F2CC6C-F855-4770-9A3A-5653D5542D37}" dt="2023-07-21T19:53:09.152" v="7257" actId="571"/>
          <ac:grpSpMkLst>
            <pc:docMk/>
            <pc:sldMk cId="2642713394" sldId="277"/>
            <ac:grpSpMk id="172" creationId="{91373009-754E-ECB4-0079-B8675653350D}"/>
          </ac:grpSpMkLst>
        </pc:grpChg>
        <pc:grpChg chg="add mod">
          <ac:chgData name="Ryan Knobel" userId="dc86dbbb8969adbe" providerId="LiveId" clId="{90F2CC6C-F855-4770-9A3A-5653D5542D37}" dt="2023-07-21T19:53:09.152" v="7257" actId="571"/>
          <ac:grpSpMkLst>
            <pc:docMk/>
            <pc:sldMk cId="2642713394" sldId="277"/>
            <ac:grpSpMk id="176" creationId="{706ABFFF-E1BB-B677-07C0-82BDC204714A}"/>
          </ac:grpSpMkLst>
        </pc:grpChg>
        <pc:grpChg chg="add mod">
          <ac:chgData name="Ryan Knobel" userId="dc86dbbb8969adbe" providerId="LiveId" clId="{90F2CC6C-F855-4770-9A3A-5653D5542D37}" dt="2023-07-21T19:53:09.152" v="7257" actId="571"/>
          <ac:grpSpMkLst>
            <pc:docMk/>
            <pc:sldMk cId="2642713394" sldId="277"/>
            <ac:grpSpMk id="180" creationId="{8FF8B970-316E-BC83-54D5-47E969FF3570}"/>
          </ac:grpSpMkLst>
        </pc:grpChg>
        <pc:grpChg chg="add mod">
          <ac:chgData name="Ryan Knobel" userId="dc86dbbb8969adbe" providerId="LiveId" clId="{90F2CC6C-F855-4770-9A3A-5653D5542D37}" dt="2023-07-21T19:53:09.152" v="7257" actId="571"/>
          <ac:grpSpMkLst>
            <pc:docMk/>
            <pc:sldMk cId="2642713394" sldId="277"/>
            <ac:grpSpMk id="184" creationId="{5B3E9D23-9802-8456-6731-DE28F1D3F62A}"/>
          </ac:grpSpMkLst>
        </pc:grpChg>
        <pc:grpChg chg="add mod">
          <ac:chgData name="Ryan Knobel" userId="dc86dbbb8969adbe" providerId="LiveId" clId="{90F2CC6C-F855-4770-9A3A-5653D5542D37}" dt="2023-07-21T19:53:09.152" v="7257" actId="571"/>
          <ac:grpSpMkLst>
            <pc:docMk/>
            <pc:sldMk cId="2642713394" sldId="277"/>
            <ac:grpSpMk id="188" creationId="{2FA33F0E-D856-3209-F475-5605F6199355}"/>
          </ac:grpSpMkLst>
        </pc:grpChg>
        <pc:grpChg chg="add mod">
          <ac:chgData name="Ryan Knobel" userId="dc86dbbb8969adbe" providerId="LiveId" clId="{90F2CC6C-F855-4770-9A3A-5653D5542D37}" dt="2023-07-21T19:53:09.152" v="7257" actId="571"/>
          <ac:grpSpMkLst>
            <pc:docMk/>
            <pc:sldMk cId="2642713394" sldId="277"/>
            <ac:grpSpMk id="192" creationId="{37E23EAA-5153-E7F9-BF45-A9289D55555F}"/>
          </ac:grpSpMkLst>
        </pc:grpChg>
        <pc:grpChg chg="add mod">
          <ac:chgData name="Ryan Knobel" userId="dc86dbbb8969adbe" providerId="LiveId" clId="{90F2CC6C-F855-4770-9A3A-5653D5542D37}" dt="2023-07-21T19:53:09.152" v="7257" actId="571"/>
          <ac:grpSpMkLst>
            <pc:docMk/>
            <pc:sldMk cId="2642713394" sldId="277"/>
            <ac:grpSpMk id="196" creationId="{5F338DBA-AC51-AF5C-E3FE-BFADDD4A5878}"/>
          </ac:grpSpMkLst>
        </pc:grpChg>
        <pc:grpChg chg="add mod">
          <ac:chgData name="Ryan Knobel" userId="dc86dbbb8969adbe" providerId="LiveId" clId="{90F2CC6C-F855-4770-9A3A-5653D5542D37}" dt="2023-07-21T19:52:52.516" v="7252" actId="164"/>
          <ac:grpSpMkLst>
            <pc:docMk/>
            <pc:sldMk cId="2642713394" sldId="277"/>
            <ac:grpSpMk id="200" creationId="{CFA8D159-8508-AE62-64CE-4758EF523266}"/>
          </ac:grpSpMkLst>
        </pc:grpChg>
        <pc:cxnChg chg="add mod topLvl">
          <ac:chgData name="Ryan Knobel" userId="dc86dbbb8969adbe" providerId="LiveId" clId="{90F2CC6C-F855-4770-9A3A-5653D5542D37}" dt="2023-07-24T19:04:29.864" v="8881" actId="165"/>
          <ac:cxnSpMkLst>
            <pc:docMk/>
            <pc:sldMk cId="2642713394" sldId="277"/>
            <ac:cxnSpMk id="8" creationId="{36B9380B-98BD-BDDE-4443-F2A368CD8C33}"/>
          </ac:cxnSpMkLst>
        </pc:cxnChg>
        <pc:cxnChg chg="add mod topLvl">
          <ac:chgData name="Ryan Knobel" userId="dc86dbbb8969adbe" providerId="LiveId" clId="{90F2CC6C-F855-4770-9A3A-5653D5542D37}" dt="2023-07-24T19:04:29.864" v="8881" actId="165"/>
          <ac:cxnSpMkLst>
            <pc:docMk/>
            <pc:sldMk cId="2642713394" sldId="277"/>
            <ac:cxnSpMk id="9" creationId="{D80E9868-6CC9-325C-33F4-3A62C6146B12}"/>
          </ac:cxnSpMkLst>
        </pc:cxnChg>
        <pc:cxnChg chg="add mod topLvl">
          <ac:chgData name="Ryan Knobel" userId="dc86dbbb8969adbe" providerId="LiveId" clId="{90F2CC6C-F855-4770-9A3A-5653D5542D37}" dt="2023-07-24T19:04:29.864" v="8881" actId="165"/>
          <ac:cxnSpMkLst>
            <pc:docMk/>
            <pc:sldMk cId="2642713394" sldId="277"/>
            <ac:cxnSpMk id="11" creationId="{37A427B2-C478-41B1-14A8-3A8FBDE4F014}"/>
          </ac:cxnSpMkLst>
        </pc:cxnChg>
        <pc:cxnChg chg="add del mod topLvl">
          <ac:chgData name="Ryan Knobel" userId="dc86dbbb8969adbe" providerId="LiveId" clId="{90F2CC6C-F855-4770-9A3A-5653D5542D37}" dt="2023-07-20T23:07:57.465" v="4991" actId="478"/>
          <ac:cxnSpMkLst>
            <pc:docMk/>
            <pc:sldMk cId="2642713394" sldId="277"/>
            <ac:cxnSpMk id="25" creationId="{A5A83F08-C2EA-806A-89C2-575D0ACC7C09}"/>
          </ac:cxnSpMkLst>
        </pc:cxnChg>
        <pc:cxnChg chg="add del mod topLvl">
          <ac:chgData name="Ryan Knobel" userId="dc86dbbb8969adbe" providerId="LiveId" clId="{90F2CC6C-F855-4770-9A3A-5653D5542D37}" dt="2023-07-24T19:37:36.144" v="9327" actId="478"/>
          <ac:cxnSpMkLst>
            <pc:docMk/>
            <pc:sldMk cId="2642713394" sldId="277"/>
            <ac:cxnSpMk id="26" creationId="{6FD8701C-A5C3-5C12-7959-A1AEFDE7F1B3}"/>
          </ac:cxnSpMkLst>
        </pc:cxnChg>
        <pc:cxnChg chg="add del mod topLvl">
          <ac:chgData name="Ryan Knobel" userId="dc86dbbb8969adbe" providerId="LiveId" clId="{90F2CC6C-F855-4770-9A3A-5653D5542D37}" dt="2023-07-20T23:09:27.146" v="5013" actId="478"/>
          <ac:cxnSpMkLst>
            <pc:docMk/>
            <pc:sldMk cId="2642713394" sldId="277"/>
            <ac:cxnSpMk id="27" creationId="{19870EEF-764A-298E-D3B1-E3FAD6174B68}"/>
          </ac:cxnSpMkLst>
        </pc:cxnChg>
        <pc:cxnChg chg="add mod">
          <ac:chgData name="Ryan Knobel" userId="dc86dbbb8969adbe" providerId="LiveId" clId="{90F2CC6C-F855-4770-9A3A-5653D5542D37}" dt="2023-07-24T19:41:00.302" v="9362" actId="1076"/>
          <ac:cxnSpMkLst>
            <pc:docMk/>
            <pc:sldMk cId="2642713394" sldId="277"/>
            <ac:cxnSpMk id="27" creationId="{DC2701C2-0AFE-B586-5C72-CF1C9E5AC312}"/>
          </ac:cxnSpMkLst>
        </pc:cxnChg>
        <pc:cxnChg chg="add mod topLvl">
          <ac:chgData name="Ryan Knobel" userId="dc86dbbb8969adbe" providerId="LiveId" clId="{90F2CC6C-F855-4770-9A3A-5653D5542D37}" dt="2023-07-24T19:04:29.864" v="8881" actId="165"/>
          <ac:cxnSpMkLst>
            <pc:docMk/>
            <pc:sldMk cId="2642713394" sldId="277"/>
            <ac:cxnSpMk id="29" creationId="{AE6692FE-7CC7-3B85-84C7-7E6DC83AFDE0}"/>
          </ac:cxnSpMkLst>
        </pc:cxnChg>
        <pc:cxnChg chg="add mod">
          <ac:chgData name="Ryan Knobel" userId="dc86dbbb8969adbe" providerId="LiveId" clId="{90F2CC6C-F855-4770-9A3A-5653D5542D37}" dt="2023-07-24T19:41:05.181" v="9364" actId="1076"/>
          <ac:cxnSpMkLst>
            <pc:docMk/>
            <pc:sldMk cId="2642713394" sldId="277"/>
            <ac:cxnSpMk id="30" creationId="{49FC5430-EE1F-F482-89CA-F4530E91ADCE}"/>
          </ac:cxnSpMkLst>
        </pc:cxnChg>
        <pc:cxnChg chg="add del mod">
          <ac:chgData name="Ryan Knobel" userId="dc86dbbb8969adbe" providerId="LiveId" clId="{90F2CC6C-F855-4770-9A3A-5653D5542D37}" dt="2023-07-24T19:37:36.144" v="9327" actId="478"/>
          <ac:cxnSpMkLst>
            <pc:docMk/>
            <pc:sldMk cId="2642713394" sldId="277"/>
            <ac:cxnSpMk id="33" creationId="{ED29EC3C-8DAC-4E8E-DDA2-98BF3876D1DE}"/>
          </ac:cxnSpMkLst>
        </pc:cxnChg>
        <pc:cxnChg chg="add del mod">
          <ac:chgData name="Ryan Knobel" userId="dc86dbbb8969adbe" providerId="LiveId" clId="{90F2CC6C-F855-4770-9A3A-5653D5542D37}" dt="2023-07-24T19:37:36.144" v="9327" actId="478"/>
          <ac:cxnSpMkLst>
            <pc:docMk/>
            <pc:sldMk cId="2642713394" sldId="277"/>
            <ac:cxnSpMk id="34" creationId="{A5D41E88-F9C4-E705-EEA3-93934754DECF}"/>
          </ac:cxnSpMkLst>
        </pc:cxnChg>
        <pc:cxnChg chg="add del mod">
          <ac:chgData name="Ryan Knobel" userId="dc86dbbb8969adbe" providerId="LiveId" clId="{90F2CC6C-F855-4770-9A3A-5653D5542D37}" dt="2023-07-24T19:37:36.144" v="9327" actId="478"/>
          <ac:cxnSpMkLst>
            <pc:docMk/>
            <pc:sldMk cId="2642713394" sldId="277"/>
            <ac:cxnSpMk id="35" creationId="{D44A8F0F-A481-4CB3-8869-831FDE85DA3D}"/>
          </ac:cxnSpMkLst>
        </pc:cxnChg>
        <pc:cxnChg chg="add del mod">
          <ac:chgData name="Ryan Knobel" userId="dc86dbbb8969adbe" providerId="LiveId" clId="{90F2CC6C-F855-4770-9A3A-5653D5542D37}" dt="2023-07-24T19:37:36.144" v="9327" actId="478"/>
          <ac:cxnSpMkLst>
            <pc:docMk/>
            <pc:sldMk cId="2642713394" sldId="277"/>
            <ac:cxnSpMk id="36" creationId="{9D963B19-1AB8-69D5-34FF-7827C06E1A8C}"/>
          </ac:cxnSpMkLst>
        </pc:cxnChg>
        <pc:cxnChg chg="add mod">
          <ac:chgData name="Ryan Knobel" userId="dc86dbbb8969adbe" providerId="LiveId" clId="{90F2CC6C-F855-4770-9A3A-5653D5542D37}" dt="2023-07-24T19:41:08.495" v="9366" actId="1076"/>
          <ac:cxnSpMkLst>
            <pc:docMk/>
            <pc:sldMk cId="2642713394" sldId="277"/>
            <ac:cxnSpMk id="37" creationId="{5FA9D0E3-BDFA-23AA-902D-B2C5F8E7C870}"/>
          </ac:cxnSpMkLst>
        </pc:cxnChg>
        <pc:cxnChg chg="add mod">
          <ac:chgData name="Ryan Knobel" userId="dc86dbbb8969adbe" providerId="LiveId" clId="{90F2CC6C-F855-4770-9A3A-5653D5542D37}" dt="2023-07-24T19:41:12.419" v="9368" actId="1076"/>
          <ac:cxnSpMkLst>
            <pc:docMk/>
            <pc:sldMk cId="2642713394" sldId="277"/>
            <ac:cxnSpMk id="38" creationId="{7681D096-3E62-26DC-48DA-1E672BF30A88}"/>
          </ac:cxnSpMkLst>
        </pc:cxnChg>
        <pc:cxnChg chg="add mod">
          <ac:chgData name="Ryan Knobel" userId="dc86dbbb8969adbe" providerId="LiveId" clId="{90F2CC6C-F855-4770-9A3A-5653D5542D37}" dt="2023-07-24T19:41:18.355" v="9370" actId="1076"/>
          <ac:cxnSpMkLst>
            <pc:docMk/>
            <pc:sldMk cId="2642713394" sldId="277"/>
            <ac:cxnSpMk id="39" creationId="{3D89C56A-B084-7CB6-8400-DE268714002C}"/>
          </ac:cxnSpMkLst>
        </pc:cxnChg>
      </pc:sldChg>
      <pc:sldChg chg="addSp delSp modSp new mod modAnim">
        <pc:chgData name="Ryan Knobel" userId="dc86dbbb8969adbe" providerId="LiveId" clId="{90F2CC6C-F855-4770-9A3A-5653D5542D37}" dt="2023-07-24T19:43:57.392" v="9401" actId="1076"/>
        <pc:sldMkLst>
          <pc:docMk/>
          <pc:sldMk cId="2610411397" sldId="278"/>
        </pc:sldMkLst>
        <pc:spChg chg="mod">
          <ac:chgData name="Ryan Knobel" userId="dc86dbbb8969adbe" providerId="LiveId" clId="{90F2CC6C-F855-4770-9A3A-5653D5542D37}" dt="2023-07-24T19:06:21.193" v="8911" actId="403"/>
          <ac:spMkLst>
            <pc:docMk/>
            <pc:sldMk cId="2610411397" sldId="278"/>
            <ac:spMk id="2" creationId="{85443595-F555-A9C4-7FCD-0F8A044025D7}"/>
          </ac:spMkLst>
        </pc:spChg>
        <pc:spChg chg="add del mod">
          <ac:chgData name="Ryan Knobel" userId="dc86dbbb8969adbe" providerId="LiveId" clId="{90F2CC6C-F855-4770-9A3A-5653D5542D37}" dt="2023-07-21T20:00:04.121" v="7348" actId="478"/>
          <ac:spMkLst>
            <pc:docMk/>
            <pc:sldMk cId="2610411397" sldId="278"/>
            <ac:spMk id="3" creationId="{7EA3346C-16C5-0D41-BCBD-20A2387D7F0D}"/>
          </ac:spMkLst>
        </pc:spChg>
        <pc:spChg chg="del">
          <ac:chgData name="Ryan Knobel" userId="dc86dbbb8969adbe" providerId="LiveId" clId="{90F2CC6C-F855-4770-9A3A-5653D5542D37}" dt="2023-07-19T03:53:00.342" v="738" actId="478"/>
          <ac:spMkLst>
            <pc:docMk/>
            <pc:sldMk cId="2610411397" sldId="278"/>
            <ac:spMk id="3" creationId="{DEC62E1F-0C1C-538C-338A-32CA99EDD897}"/>
          </ac:spMkLst>
        </pc:spChg>
        <pc:spChg chg="add del mod">
          <ac:chgData name="Ryan Knobel" userId="dc86dbbb8969adbe" providerId="LiveId" clId="{90F2CC6C-F855-4770-9A3A-5653D5542D37}" dt="2023-07-21T20:00:03.690" v="7347" actId="478"/>
          <ac:spMkLst>
            <pc:docMk/>
            <pc:sldMk cId="2610411397" sldId="278"/>
            <ac:spMk id="4" creationId="{EE16E3B8-9893-535F-56EA-35561F1B1C49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5" creationId="{8886BF61-09E3-EC9B-F39F-70FDD7152F44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5" creationId="{A59C1137-B7D5-67E3-B7E7-87DA1F5FF759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6" creationId="{53DA3780-5E87-5C5C-2059-318D2A06E62D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6" creationId="{831CB081-3F39-7708-0F83-17B6485BD4FA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7" creationId="{17F62E57-5CB0-491F-5D4E-484198AB5C02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8" creationId="{2C2DB2B9-AEFC-CD6B-D51F-5809CDF77983}"/>
          </ac:spMkLst>
        </pc:spChg>
        <pc:spChg chg="add del mod">
          <ac:chgData name="Ryan Knobel" userId="dc86dbbb8969adbe" providerId="LiveId" clId="{90F2CC6C-F855-4770-9A3A-5653D5542D37}" dt="2023-07-24T19:43:30.306" v="9399" actId="478"/>
          <ac:spMkLst>
            <pc:docMk/>
            <pc:sldMk cId="2610411397" sldId="278"/>
            <ac:spMk id="8" creationId="{B661642D-AC62-CA61-FAC4-B37ECEDC42D5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9" creationId="{9C87B350-B860-05CC-CEFA-FC062284A49D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10" creationId="{28A19E9C-98BE-DEDD-A1E9-6A63D26BD4A9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11" creationId="{ECDB8901-9116-2C01-993C-538DB7DC3811}"/>
          </ac:spMkLst>
        </pc:spChg>
        <pc:spChg chg="add del mod">
          <ac:chgData name="Ryan Knobel" userId="dc86dbbb8969adbe" providerId="LiveId" clId="{90F2CC6C-F855-4770-9A3A-5653D5542D37}" dt="2023-07-21T20:00:02.643" v="7345" actId="478"/>
          <ac:spMkLst>
            <pc:docMk/>
            <pc:sldMk cId="2610411397" sldId="278"/>
            <ac:spMk id="12" creationId="{8B67780D-DD7D-F189-9613-BBB336DD9239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13" creationId="{9258CF99-C675-6471-87E1-ED872B082366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14" creationId="{5720FE22-B0FC-F2E7-2F0D-FEB753F778D5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15" creationId="{B279F881-21D0-0EF3-A7FF-95CB636EA861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16" creationId="{235433F7-C6DE-C2A2-C09A-5A1DD0C39A3D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17" creationId="{02D73F6A-C7EE-B797-7089-5E5C598F139D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7" creationId="{E3558A2F-F2DF-F44E-F98F-AE3B91CAAFAD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18" creationId="{A19EB172-ED7D-0288-BC17-890896C490BC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19" creationId="{67E4DCA6-97D6-3882-9C20-34F092BA267E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9" creationId="{A2F5275F-A487-66D0-67FE-C4877137660C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0" creationId="{52BF25B1-5CD2-3B26-C4B6-F5DA0248BB19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20" creationId="{BB1E43CA-D51B-F8E9-2C54-A5E7251D852B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1" creationId="{32AB9F21-F92A-3D9E-1AC5-212736D23D3B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21" creationId="{B9D3A58F-6D9B-61B7-6573-EF3A5C03804A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2" creationId="{1DA14058-4C7D-0613-731B-3399A58EAD35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22" creationId="{B7E09041-F6B3-34B5-3DFC-E422A188F695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3" creationId="{4687021A-8BE0-A6D5-E4BD-C565056655DB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23" creationId="{B0E51C62-7C4F-AEAD-9A9D-DC1FBDA574B6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4" creationId="{060826FB-41DB-EEC7-0699-6345D0EDF757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24" creationId="{CD95C5B7-8DBF-0280-2447-73CFFDCB5CE9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5" creationId="{30C764B7-B564-80C9-EE10-541122E23EAA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25" creationId="{4A7C9C59-E75F-0F13-4386-A04259BDF666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6" creationId="{7D35545E-57BF-32F2-E4FD-BAC256144717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26" creationId="{F2F6FD5E-25EC-25C0-FBF2-42BBFBA52B7E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7" creationId="{15FC50DF-2716-D806-B790-0A9C83D0510C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27" creationId="{EC857AD0-2454-10A6-DFDA-53041A25C37F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8" creationId="{13DD5EA3-1974-622B-41F7-394079DE98BF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9" creationId="{0FE825BC-1C22-4926-D3EA-7F8563FAEF37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0" creationId="{CC62F1BF-F68A-B5EB-B0CE-75ACE271A87E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1" creationId="{0E4D8802-A541-2814-E8B8-C0550978E9B4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2" creationId="{0395390E-5CC9-09AE-3F67-7304D2080566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3" creationId="{67B0F3F8-252D-D4C5-7EF0-AEA4E6D1784E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4" creationId="{07C00F4B-50EE-1050-7D76-6BF15B9B402E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5" creationId="{8FB88685-FD10-A075-AD03-07DB9A1D8283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6" creationId="{162B0689-6D92-8EBC-A4BA-86CE6CED4933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7" creationId="{97882F92-0D85-08E3-0A3B-285CA9870F5B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8" creationId="{20F4E24A-EE38-7C33-6F0C-813A6B117DBE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38" creationId="{FFC79C58-AEB7-12F2-6122-EBE159D14472}"/>
          </ac:spMkLst>
        </pc:spChg>
        <pc:spChg chg="add del mod">
          <ac:chgData name="Ryan Knobel" userId="dc86dbbb8969adbe" providerId="LiveId" clId="{90F2CC6C-F855-4770-9A3A-5653D5542D37}" dt="2023-07-21T20:00:03.067" v="7346" actId="478"/>
          <ac:spMkLst>
            <pc:docMk/>
            <pc:sldMk cId="2610411397" sldId="278"/>
            <ac:spMk id="39" creationId="{3C20376A-4538-1048-49F6-2BED3CD0C817}"/>
          </ac:spMkLst>
        </pc:spChg>
        <pc:spChg chg="add del mod">
          <ac:chgData name="Ryan Knobel" userId="dc86dbbb8969adbe" providerId="LiveId" clId="{90F2CC6C-F855-4770-9A3A-5653D5542D37}" dt="2023-07-21T19:59:33.694" v="7337" actId="478"/>
          <ac:spMkLst>
            <pc:docMk/>
            <pc:sldMk cId="2610411397" sldId="278"/>
            <ac:spMk id="40" creationId="{B878EE82-5557-B117-6BBE-A00C57A930CA}"/>
          </ac:spMkLst>
        </pc:spChg>
        <pc:spChg chg="add del mod">
          <ac:chgData name="Ryan Knobel" userId="dc86dbbb8969adbe" providerId="LiveId" clId="{90F2CC6C-F855-4770-9A3A-5653D5542D37}" dt="2023-07-21T19:59:32.791" v="7335" actId="478"/>
          <ac:spMkLst>
            <pc:docMk/>
            <pc:sldMk cId="2610411397" sldId="278"/>
            <ac:spMk id="41" creationId="{C81BE1D0-1329-75F1-A0C3-E300A3FD43AF}"/>
          </ac:spMkLst>
        </pc:spChg>
        <pc:spChg chg="add del mod">
          <ac:chgData name="Ryan Knobel" userId="dc86dbbb8969adbe" providerId="LiveId" clId="{90F2CC6C-F855-4770-9A3A-5653D5542D37}" dt="2023-07-21T19:59:32.372" v="7334" actId="478"/>
          <ac:spMkLst>
            <pc:docMk/>
            <pc:sldMk cId="2610411397" sldId="278"/>
            <ac:spMk id="42" creationId="{05C2D83A-D480-6FE6-F904-60EEC7091247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43" creationId="{15746D5A-E546-49C6-344C-DA09C94B7466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44" creationId="{4DB6C4BD-1DF1-230A-37F5-64B3B49B2E78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45" creationId="{ED04EBB1-876F-6DD4-60F3-6925BC06F17C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46" creationId="{1BBC1C69-532B-EEF8-0245-5E9DC0CB6828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47" creationId="{2A0ED9A3-17FA-827A-5E8C-3DD5044DB1F4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48" creationId="{6A6464B3-A8DD-6C03-615D-5DC148C3419B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49" creationId="{38DED783-209F-6B14-CE7F-9D41AF274AC7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50" creationId="{6556E2E3-9E7A-C33F-060A-82E2E5162109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51" creationId="{D363BBF5-2761-2D24-4F9B-F201BA508DC8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52" creationId="{B342D64E-FD1C-EB24-AD06-6C272194908C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53" creationId="{1E037230-FC02-B4D6-7D6D-8E951C4CD57F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54" creationId="{07FAA0DD-3E1E-B029-45EF-CDD9568131BE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55" creationId="{A8EB8B14-2809-9F4D-FA7B-F1C19BB297BF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56" creationId="{143210C6-C1C3-E166-E7CB-2F839B173811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57" creationId="{9CA4D609-03FD-C363-0958-55C0AC4D34DC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58" creationId="{08E64E3A-F392-BC32-1F55-4326FAA055C4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59" creationId="{2F789AA7-C541-9899-D0ED-634153212A3E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60" creationId="{C8CCF3FF-69FA-14E3-C438-C03B9C9EAA3C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61" creationId="{D260AC6E-0284-E3E3-DE5C-6414A095FDD0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62" creationId="{B473B3F5-AF5E-3A9E-BFC1-64C2EC7747BF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63" creationId="{42B9B14B-8496-AA5C-8319-3073962A5B72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64" creationId="{06024B49-9DAF-4901-5814-20B972A6EA26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65" creationId="{052BD1F8-1039-39C8-786B-A76FAD3EFA7B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65" creationId="{F1093277-D099-519F-3F39-93BDD8BC6283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66" creationId="{2D3AC6C0-0171-7488-3584-575D05EC228E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66" creationId="{3D2D0D6A-A9A5-240E-F35F-883892D5DD74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67" creationId="{0F964C2D-600B-C81A-26D4-A338D0D0EC66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67" creationId="{59249470-60B6-4EA7-9E42-65566451465E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68" creationId="{DA5839C1-C71E-A4A9-D2DB-9AFD519ACEEA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68" creationId="{F77D9D71-02B5-156E-34E7-FF9C46616DAE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69" creationId="{6C996616-4B80-FFE4-3434-FDA63BE659DC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69" creationId="{96FD9BE7-6763-DAD2-D012-A54F22E8F0D8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70" creationId="{62F69F48-2ECA-3864-68A3-CABF7E40CAA5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70" creationId="{A8609993-320C-9F7F-AC8C-2FFEE585D922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71" creationId="{8F40E4C6-07E0-D6BF-5BC9-129C7074E2C6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71" creationId="{FEF1F9ED-9838-D2DE-D1FF-A64818998117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72" creationId="{280DEA96-84E9-12F2-F6F2-6B2047EDAD74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72" creationId="{B027AD2A-5978-DB6A-7C0E-98489F4F15B1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73" creationId="{01FEE445-4638-4EED-504D-22666005477D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73" creationId="{FB2A5179-190F-DDF9-575B-F92C9739FB9F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74" creationId="{D8A0EAD8-6C6B-02FC-6C0B-5ED153E4180B}"/>
          </ac:spMkLst>
        </pc:spChg>
        <pc:spChg chg="add del mod">
          <ac:chgData name="Ryan Knobel" userId="dc86dbbb8969adbe" providerId="LiveId" clId="{90F2CC6C-F855-4770-9A3A-5653D5542D37}" dt="2023-07-21T19:59:33.329" v="7336" actId="478"/>
          <ac:spMkLst>
            <pc:docMk/>
            <pc:sldMk cId="2610411397" sldId="278"/>
            <ac:spMk id="75" creationId="{9DA15280-EF01-8B73-F564-339A46A7A08B}"/>
          </ac:spMkLst>
        </pc:spChg>
        <pc:spChg chg="add del mod">
          <ac:chgData name="Ryan Knobel" userId="dc86dbbb8969adbe" providerId="LiveId" clId="{90F2CC6C-F855-4770-9A3A-5653D5542D37}" dt="2023-07-21T19:59:34.166" v="7338" actId="478"/>
          <ac:spMkLst>
            <pc:docMk/>
            <pc:sldMk cId="2610411397" sldId="278"/>
            <ac:spMk id="76" creationId="{1F4369F3-0093-68DA-4BBB-F290E37FFF3B}"/>
          </ac:spMkLst>
        </pc:spChg>
        <pc:spChg chg="add del mod">
          <ac:chgData name="Ryan Knobel" userId="dc86dbbb8969adbe" providerId="LiveId" clId="{90F2CC6C-F855-4770-9A3A-5653D5542D37}" dt="2023-07-21T20:03:00.188" v="7379" actId="478"/>
          <ac:spMkLst>
            <pc:docMk/>
            <pc:sldMk cId="2610411397" sldId="278"/>
            <ac:spMk id="77" creationId="{AFA6E802-7A70-C4FA-04E8-E8663BE1B274}"/>
          </ac:spMkLst>
        </pc:spChg>
        <pc:spChg chg="add del mod">
          <ac:chgData name="Ryan Knobel" userId="dc86dbbb8969adbe" providerId="LiveId" clId="{90F2CC6C-F855-4770-9A3A-5653D5542D37}" dt="2023-07-21T20:03:00.652" v="7380" actId="478"/>
          <ac:spMkLst>
            <pc:docMk/>
            <pc:sldMk cId="2610411397" sldId="278"/>
            <ac:spMk id="78" creationId="{D80FCD29-8607-D86D-B2E0-5D890616794E}"/>
          </ac:spMkLst>
        </pc:spChg>
        <pc:spChg chg="add del mod">
          <ac:chgData name="Ryan Knobel" userId="dc86dbbb8969adbe" providerId="LiveId" clId="{90F2CC6C-F855-4770-9A3A-5653D5542D37}" dt="2023-07-21T20:02:20.751" v="7366" actId="478"/>
          <ac:spMkLst>
            <pc:docMk/>
            <pc:sldMk cId="2610411397" sldId="278"/>
            <ac:spMk id="80" creationId="{FA523D0E-5B9B-6230-633C-9B0C69AD1924}"/>
          </ac:spMkLst>
        </pc:spChg>
        <pc:spChg chg="add del mod">
          <ac:chgData name="Ryan Knobel" userId="dc86dbbb8969adbe" providerId="LiveId" clId="{90F2CC6C-F855-4770-9A3A-5653D5542D37}" dt="2023-07-21T20:02:59.704" v="7378" actId="478"/>
          <ac:spMkLst>
            <pc:docMk/>
            <pc:sldMk cId="2610411397" sldId="278"/>
            <ac:spMk id="84" creationId="{34980181-C141-7886-546E-EF5F385DAB49}"/>
          </ac:spMkLst>
        </pc:spChg>
        <pc:spChg chg="add del mod">
          <ac:chgData name="Ryan Knobel" userId="dc86dbbb8969adbe" providerId="LiveId" clId="{90F2CC6C-F855-4770-9A3A-5653D5542D37}" dt="2023-07-21T20:03:01.103" v="7381" actId="478"/>
          <ac:spMkLst>
            <pc:docMk/>
            <pc:sldMk cId="2610411397" sldId="278"/>
            <ac:spMk id="85" creationId="{E62C1C54-0C9C-E16B-4C23-D218DE7A29D7}"/>
          </ac:spMkLst>
        </pc:spChg>
        <pc:spChg chg="del mod">
          <ac:chgData name="Ryan Knobel" userId="dc86dbbb8969adbe" providerId="LiveId" clId="{90F2CC6C-F855-4770-9A3A-5653D5542D37}" dt="2023-07-21T20:06:34.448" v="7418" actId="478"/>
          <ac:spMkLst>
            <pc:docMk/>
            <pc:sldMk cId="2610411397" sldId="278"/>
            <ac:spMk id="86" creationId="{E7F667CA-83F6-EE2F-105F-5B2C1C9C25BA}"/>
          </ac:spMkLst>
        </pc:spChg>
        <pc:spChg chg="add del mod">
          <ac:chgData name="Ryan Knobel" userId="dc86dbbb8969adbe" providerId="LiveId" clId="{90F2CC6C-F855-4770-9A3A-5653D5542D37}" dt="2023-07-21T20:03:30.015" v="7390" actId="478"/>
          <ac:spMkLst>
            <pc:docMk/>
            <pc:sldMk cId="2610411397" sldId="278"/>
            <ac:spMk id="87" creationId="{2EAD6146-8A50-0B6C-B5DF-315B74EC1C96}"/>
          </ac:spMkLst>
        </pc:spChg>
        <pc:spChg chg="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89" creationId="{72DA2312-8472-05F0-2C56-188F3FCB940E}"/>
          </ac:spMkLst>
        </pc:spChg>
        <pc:spChg chg="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90" creationId="{F3965559-C0D5-DA0B-C6B3-AE9A5527417E}"/>
          </ac:spMkLst>
        </pc:spChg>
        <pc:spChg chg="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91" creationId="{862FAAA2-F153-E77A-2397-CC47A2BE5E7C}"/>
          </ac:spMkLst>
        </pc:spChg>
        <pc:spChg chg="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92" creationId="{BC668AF6-A2A0-3FA0-CCD7-4597CD0C155B}"/>
          </ac:spMkLst>
        </pc:spChg>
        <pc:spChg chg="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93" creationId="{D4506BA4-8E15-B339-05C4-F59668B0065D}"/>
          </ac:spMkLst>
        </pc:spChg>
        <pc:spChg chg="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94" creationId="{914CEBF0-7B3C-13A8-0F7C-4EC415DEA87B}"/>
          </ac:spMkLst>
        </pc:spChg>
        <pc:spChg chg="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95" creationId="{9293CD45-9870-EE10-219B-731ACA809F68}"/>
          </ac:spMkLst>
        </pc:spChg>
        <pc:spChg chg="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96" creationId="{4662C687-F1B9-A665-DA3D-860EB2D84749}"/>
          </ac:spMkLst>
        </pc:spChg>
        <pc:spChg chg="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97" creationId="{D983BDC4-5FA3-1800-2D5D-B343B1B6A0A8}"/>
          </ac:spMkLst>
        </pc:spChg>
        <pc:spChg chg="add del mod">
          <ac:chgData name="Ryan Knobel" userId="dc86dbbb8969adbe" providerId="LiveId" clId="{90F2CC6C-F855-4770-9A3A-5653D5542D37}" dt="2023-07-21T20:02:20.321" v="7365" actId="478"/>
          <ac:spMkLst>
            <pc:docMk/>
            <pc:sldMk cId="2610411397" sldId="278"/>
            <ac:spMk id="98" creationId="{03A61F25-2067-1106-8EE9-BDBC70D4E6FD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99" creationId="{A9DBFC51-DAE5-3F99-C9FB-12C2FF5F781C}"/>
          </ac:spMkLst>
        </pc:spChg>
        <pc:spChg chg="add del mod">
          <ac:chgData name="Ryan Knobel" userId="dc86dbbb8969adbe" providerId="LiveId" clId="{90F2CC6C-F855-4770-9A3A-5653D5542D37}" dt="2023-07-21T20:02:21.133" v="7367" actId="478"/>
          <ac:spMkLst>
            <pc:docMk/>
            <pc:sldMk cId="2610411397" sldId="278"/>
            <ac:spMk id="99" creationId="{F62DE63B-B52F-60B7-E664-7261BCE764D3}"/>
          </ac:spMkLst>
        </pc:spChg>
        <pc:spChg chg="add del mod">
          <ac:chgData name="Ryan Knobel" userId="dc86dbbb8969adbe" providerId="LiveId" clId="{90F2CC6C-F855-4770-9A3A-5653D5542D37}" dt="2023-07-21T20:02:21.524" v="7368" actId="478"/>
          <ac:spMkLst>
            <pc:docMk/>
            <pc:sldMk cId="2610411397" sldId="278"/>
            <ac:spMk id="100" creationId="{27B9E955-1F82-94D7-D689-E51A5E31EC23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00" creationId="{89A103C7-A775-AD00-E8B8-CF6C1D3F3FFF}"/>
          </ac:spMkLst>
        </pc:spChg>
        <pc:spChg chg="add del mod topLvl">
          <ac:chgData name="Ryan Knobel" userId="dc86dbbb8969adbe" providerId="LiveId" clId="{90F2CC6C-F855-4770-9A3A-5653D5542D37}" dt="2023-07-24T19:09:03.430" v="8941" actId="478"/>
          <ac:spMkLst>
            <pc:docMk/>
            <pc:sldMk cId="2610411397" sldId="278"/>
            <ac:spMk id="101" creationId="{69CAD4A4-60BC-027E-BFCB-90B57B64DB98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102" creationId="{18118A9B-A946-1645-6A59-6F5E30E632DF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103" creationId="{C946F003-9626-221A-AAAF-79294CB265BC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04" creationId="{599DC3F0-B868-F089-3A3A-D0A1A53B2051}"/>
          </ac:spMkLst>
        </pc:spChg>
        <pc:spChg chg="add del mod">
          <ac:chgData name="Ryan Knobel" userId="dc86dbbb8969adbe" providerId="LiveId" clId="{90F2CC6C-F855-4770-9A3A-5653D5542D37}" dt="2023-07-21T20:04:52.962" v="7402" actId="478"/>
          <ac:spMkLst>
            <pc:docMk/>
            <pc:sldMk cId="2610411397" sldId="278"/>
            <ac:spMk id="104" creationId="{94B7D4B8-FBFE-6115-84DD-28A5829A0C90}"/>
          </ac:spMkLst>
        </pc:spChg>
        <pc:spChg chg="add mod">
          <ac:chgData name="Ryan Knobel" userId="dc86dbbb8969adbe" providerId="LiveId" clId="{90F2CC6C-F855-4770-9A3A-5653D5542D37}" dt="2023-07-20T23:23:48.939" v="5152" actId="164"/>
          <ac:spMkLst>
            <pc:docMk/>
            <pc:sldMk cId="2610411397" sldId="278"/>
            <ac:spMk id="105" creationId="{35C53E9D-FEDE-3437-3268-F7D0FA3BC1C6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05" creationId="{59104086-1793-4F75-2F5C-67E08F94D502}"/>
          </ac:spMkLst>
        </pc:spChg>
        <pc:spChg chg="add mod">
          <ac:chgData name="Ryan Knobel" userId="dc86dbbb8969adbe" providerId="LiveId" clId="{90F2CC6C-F855-4770-9A3A-5653D5542D37}" dt="2023-07-20T23:23:48.939" v="5152" actId="164"/>
          <ac:spMkLst>
            <pc:docMk/>
            <pc:sldMk cId="2610411397" sldId="278"/>
            <ac:spMk id="106" creationId="{2090CAE6-51B0-D749-F9EF-A2DF3146230C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06" creationId="{F8D4168E-1670-5B6A-62EA-4062836B3807}"/>
          </ac:spMkLst>
        </pc:spChg>
        <pc:spChg chg="add mod">
          <ac:chgData name="Ryan Knobel" userId="dc86dbbb8969adbe" providerId="LiveId" clId="{90F2CC6C-F855-4770-9A3A-5653D5542D37}" dt="2023-07-20T23:23:48.939" v="5152" actId="164"/>
          <ac:spMkLst>
            <pc:docMk/>
            <pc:sldMk cId="2610411397" sldId="278"/>
            <ac:spMk id="107" creationId="{274E306A-04EA-8232-25E6-05BCC1B6A53F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07" creationId="{FD4117A6-58DD-0773-C7F4-0D482AD0D6B0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08" creationId="{4914B602-3558-253D-7D79-0E93851952F8}"/>
          </ac:spMkLst>
        </pc:spChg>
        <pc:spChg chg="add mod">
          <ac:chgData name="Ryan Knobel" userId="dc86dbbb8969adbe" providerId="LiveId" clId="{90F2CC6C-F855-4770-9A3A-5653D5542D37}" dt="2023-07-20T23:23:48.939" v="5152" actId="164"/>
          <ac:spMkLst>
            <pc:docMk/>
            <pc:sldMk cId="2610411397" sldId="278"/>
            <ac:spMk id="108" creationId="{D8565E7C-E45F-F07B-ED74-4A3911813BCB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09" creationId="{05AD5AD1-415D-7FBC-DCCA-5B63A4DFA2FA}"/>
          </ac:spMkLst>
        </pc:spChg>
        <pc:spChg chg="add mod">
          <ac:chgData name="Ryan Knobel" userId="dc86dbbb8969adbe" providerId="LiveId" clId="{90F2CC6C-F855-4770-9A3A-5653D5542D37}" dt="2023-07-20T23:23:48.939" v="5152" actId="164"/>
          <ac:spMkLst>
            <pc:docMk/>
            <pc:sldMk cId="2610411397" sldId="278"/>
            <ac:spMk id="109" creationId="{C5ECBA27-0D48-F55D-E1FC-0122DCD4C495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10" creationId="{5934E5B5-5081-458B-4ECC-07C67C6E4C30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11" creationId="{788A0A17-914D-BEC0-0C48-EB85E185F038}"/>
          </ac:spMkLst>
        </pc:spChg>
        <pc:spChg chg="mod">
          <ac:chgData name="Ryan Knobel" userId="dc86dbbb8969adbe" providerId="LiveId" clId="{90F2CC6C-F855-4770-9A3A-5653D5542D37}" dt="2023-07-21T19:58:46.668" v="7332"/>
          <ac:spMkLst>
            <pc:docMk/>
            <pc:sldMk cId="2610411397" sldId="278"/>
            <ac:spMk id="112" creationId="{1548FAE4-7CFF-E5A6-8189-066FCCD6BA4A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12" creationId="{2CD7CEF5-C810-5259-B7F5-71981BA2011A}"/>
          </ac:spMkLst>
        </pc:spChg>
        <pc:spChg chg="mod">
          <ac:chgData name="Ryan Knobel" userId="dc86dbbb8969adbe" providerId="LiveId" clId="{90F2CC6C-F855-4770-9A3A-5653D5542D37}" dt="2023-07-21T19:58:46.668" v="7332"/>
          <ac:spMkLst>
            <pc:docMk/>
            <pc:sldMk cId="2610411397" sldId="278"/>
            <ac:spMk id="113" creationId="{D4561B50-C85D-28FB-DE73-78F674EB1741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13" creationId="{E216A30E-7EC9-A232-3DBD-1F50D8FD48DC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14" creationId="{E7448E1F-1D7F-A0F0-FB37-39739F527C64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15" creationId="{A56F4591-2503-17D1-423A-FBAC7B32D139}"/>
          </ac:spMkLst>
        </pc:spChg>
        <pc:spChg chg="mod">
          <ac:chgData name="Ryan Knobel" userId="dc86dbbb8969adbe" providerId="LiveId" clId="{90F2CC6C-F855-4770-9A3A-5653D5542D37}" dt="2023-07-21T19:58:46.668" v="7332"/>
          <ac:spMkLst>
            <pc:docMk/>
            <pc:sldMk cId="2610411397" sldId="278"/>
            <ac:spMk id="115" creationId="{EFB6B7BA-6C40-9D17-B2CA-38B68D7DBE58}"/>
          </ac:spMkLst>
        </pc:spChg>
        <pc:spChg chg="mod">
          <ac:chgData name="Ryan Knobel" userId="dc86dbbb8969adbe" providerId="LiveId" clId="{90F2CC6C-F855-4770-9A3A-5653D5542D37}" dt="2023-07-21T19:58:46.668" v="7332"/>
          <ac:spMkLst>
            <pc:docMk/>
            <pc:sldMk cId="2610411397" sldId="278"/>
            <ac:spMk id="116" creationId="{1AF17485-CC6D-8B65-23F9-5CD381E897D0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16" creationId="{F3144A7A-71D3-925F-D77D-DCFD5166C024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17" creationId="{2DD84BD5-8482-61BF-945F-ADB8D43B9D61}"/>
          </ac:spMkLst>
        </pc:spChg>
        <pc:spChg chg="mod">
          <ac:chgData name="Ryan Knobel" userId="dc86dbbb8969adbe" providerId="LiveId" clId="{90F2CC6C-F855-4770-9A3A-5653D5542D37}" dt="2023-07-21T19:58:46.668" v="7332"/>
          <ac:spMkLst>
            <pc:docMk/>
            <pc:sldMk cId="2610411397" sldId="278"/>
            <ac:spMk id="118" creationId="{104DDCFA-D66C-8B1B-6AF5-C7452603C937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18" creationId="{BC19CC8D-20E1-B54D-D2C9-28AE3E51C3C4}"/>
          </ac:spMkLst>
        </pc:spChg>
        <pc:spChg chg="mod">
          <ac:chgData name="Ryan Knobel" userId="dc86dbbb8969adbe" providerId="LiveId" clId="{90F2CC6C-F855-4770-9A3A-5653D5542D37}" dt="2023-07-21T19:58:46.668" v="7332"/>
          <ac:spMkLst>
            <pc:docMk/>
            <pc:sldMk cId="2610411397" sldId="278"/>
            <ac:spMk id="119" creationId="{13890FE4-EE27-1E29-97D0-5475CCB70DF9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19" creationId="{9C816702-8959-6872-7632-697744288077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20" creationId="{EC0CD035-DFD5-F7D1-3C47-76D157B0A45D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21" creationId="{9FB88487-6643-83A5-5C96-E7CB0C3BCC88}"/>
          </ac:spMkLst>
        </pc:spChg>
        <pc:spChg chg="mod">
          <ac:chgData name="Ryan Knobel" userId="dc86dbbb8969adbe" providerId="LiveId" clId="{90F2CC6C-F855-4770-9A3A-5653D5542D37}" dt="2023-07-21T19:58:46.668" v="7332"/>
          <ac:spMkLst>
            <pc:docMk/>
            <pc:sldMk cId="2610411397" sldId="278"/>
            <ac:spMk id="121" creationId="{D83F2D0A-35B9-C63A-A451-F1CC623AACBA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22" creationId="{745F9BC6-5443-33AE-820D-3CABE6ACA178}"/>
          </ac:spMkLst>
        </pc:spChg>
        <pc:spChg chg="mod">
          <ac:chgData name="Ryan Knobel" userId="dc86dbbb8969adbe" providerId="LiveId" clId="{90F2CC6C-F855-4770-9A3A-5653D5542D37}" dt="2023-07-21T19:58:46.668" v="7332"/>
          <ac:spMkLst>
            <pc:docMk/>
            <pc:sldMk cId="2610411397" sldId="278"/>
            <ac:spMk id="122" creationId="{9A7261F0-E702-2838-4589-730B24FB8487}"/>
          </ac:spMkLst>
        </pc:spChg>
        <pc:spChg chg="mod">
          <ac:chgData name="Ryan Knobel" userId="dc86dbbb8969adbe" providerId="LiveId" clId="{90F2CC6C-F855-4770-9A3A-5653D5542D37}" dt="2023-07-21T19:58:46.668" v="7332"/>
          <ac:spMkLst>
            <pc:docMk/>
            <pc:sldMk cId="2610411397" sldId="278"/>
            <ac:spMk id="123" creationId="{2F53F13B-9CC7-4CAB-AA38-5660FA85CE38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23" creationId="{A2CA52B9-B59F-2B59-7A5A-2BF8346F8DAB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25" creationId="{55A8EA8B-FFC3-3D13-F8ED-F7C716698001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26" creationId="{F9B9FAE8-F9EA-9CB4-D89B-251F850A2221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28" creationId="{53D46953-BC6D-70EC-9D21-FB86247DEC5B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29" creationId="{E797689A-40E6-14AF-82E4-8475C572608D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31" creationId="{0A371B7B-77B5-94C1-F752-B9BAD1E9255B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32" creationId="{1FF15012-DCA6-5666-E0C1-3B2CA84571E5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34" creationId="{8C3C42C0-BF7F-1451-D6A9-40F8AEBAE2A5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35" creationId="{652EA520-3DDE-1B72-F77F-B12E405A81BB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37" creationId="{CA90D405-BFAF-3096-6AD7-D200491CA095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38" creationId="{C90E487A-463B-C51B-AC2C-73F159CF1C36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40" creationId="{FF7E1361-4491-81F1-14FB-F0E2EC77A9D8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41" creationId="{ABBE55A9-F0CB-1687-5CB7-52EC48C2840B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43" creationId="{D992E60F-768D-773B-4CD2-466192D12CC4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44" creationId="{E797489F-C4BB-3E24-A055-17117DE3B501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46" creationId="{28A3941D-A96C-17BA-4D7B-E33D879CF282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47" creationId="{1F16041D-8683-05F0-F2A1-7BC73E9088FE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49" creationId="{0EC93174-D865-4825-A604-B95BB88B974D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50" creationId="{138EC2CF-00CC-6786-BA3E-7129F91CB3D6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52" creationId="{8219BFEE-5A72-185F-204B-E3C60C4A50EA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53" creationId="{E29B156A-1A02-DDC1-F4DF-3FF5BAA735FA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55" creationId="{A36A0BA8-436A-EC85-D25A-35950852891E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56" creationId="{7595E3EE-D1A7-0BBF-FCC5-F7E7FDF618D2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58" creationId="{89080C8C-AC65-96E9-F808-03791F0B94DD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59" creationId="{E26743E3-DA43-AC78-60AC-048AC3C44EFD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61" creationId="{7E3064F6-3C5B-E1A3-F54F-28BD054E705F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62" creationId="{1F76B74D-9DD1-A4B4-F44E-82B319FA7E1C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64" creationId="{C57EDE0C-EA3F-C20D-5D7C-2EA65D4F422B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65" creationId="{C35293B3-C2EB-C5AB-51F8-D73A4C59A94F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66" creationId="{FC92649D-355D-3786-9CDC-3D72EF049840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68" creationId="{378D03F7-9DC5-FACE-8409-7B40BC78A8FC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69" creationId="{052CB121-D1A0-58C6-27FF-3FE9B5C8EECD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70" creationId="{A0A3B2AE-4421-E47F-F63E-32C42C4639C3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72" creationId="{4CA88319-DC04-6081-7B8E-FF89D203B8E0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73" creationId="{34148FDC-A195-61CC-DBF5-30DA12B5868E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74" creationId="{09BDCFC1-3C83-07DE-EAA9-0151999EB578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76" creationId="{4F271957-3A29-8D36-C55A-38BC01B24B79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77" creationId="{F0DBBF7B-D6DE-39BF-69D8-97C6B12D709A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78" creationId="{86328F5B-6F86-F9C2-DB2C-FBB027253330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80" creationId="{BA77BD28-A6FA-E968-7447-A9A8815683D3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181" creationId="{366201DF-AA08-A3DB-5C59-6BF695C6F16D}"/>
          </ac:spMkLst>
        </pc:spChg>
        <pc:spChg chg="add del mod">
          <ac:chgData name="Ryan Knobel" userId="dc86dbbb8969adbe" providerId="LiveId" clId="{90F2CC6C-F855-4770-9A3A-5653D5542D37}" dt="2023-07-21T20:04:36.295" v="7398" actId="478"/>
          <ac:spMkLst>
            <pc:docMk/>
            <pc:sldMk cId="2610411397" sldId="278"/>
            <ac:spMk id="182" creationId="{9E93D864-1780-14E2-65CC-7D13B7DBF062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82" creationId="{BDE78457-7A22-FB6C-3FB3-AEB6F81614EF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83" creationId="{DB88E720-7FAE-5B4A-5563-29DE09299DBC}"/>
          </ac:spMkLst>
        </pc:spChg>
        <pc:spChg chg="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184" creationId="{253C83F1-130B-80B0-5F34-CF1FA9D731CA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85" creationId="{214C5A5D-4393-BB80-6019-47FCCB62722D}"/>
          </ac:spMkLst>
        </pc:spChg>
        <pc:spChg chg="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193" creationId="{5B852685-D8EA-74AB-B080-D68A38A5BEBE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94" creationId="{F04538FB-0F04-3713-8A51-9B20CF62BD8C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95" creationId="{F0BEAA48-4A32-6DEB-7695-DA97CF157919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96" creationId="{99651EBE-2CB6-04F9-E612-97CA7B78285F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97" creationId="{53964AB4-6B83-3855-10D8-4659A4C92287}"/>
          </ac:spMkLst>
        </pc:spChg>
        <pc:spChg chg="del mod topLvl">
          <ac:chgData name="Ryan Knobel" userId="dc86dbbb8969adbe" providerId="LiveId" clId="{90F2CC6C-F855-4770-9A3A-5653D5542D37}" dt="2023-07-21T20:05:18.455" v="7409" actId="478"/>
          <ac:spMkLst>
            <pc:docMk/>
            <pc:sldMk cId="2610411397" sldId="278"/>
            <ac:spMk id="197" creationId="{FE068C9C-45B9-88ED-91A0-0F2067FF1FC2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98" creationId="{D4065D6E-CCFA-7EC6-1C1D-ECA6D7E454D5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199" creationId="{80C685BE-2461-40EF-927F-938DF36E03F8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00" creationId="{938D5AD9-D1DB-4BB9-3C40-C5C2AF1F1FD9}"/>
          </ac:spMkLst>
        </pc:spChg>
        <pc:spChg chg="mod">
          <ac:chgData name="Ryan Knobel" userId="dc86dbbb8969adbe" providerId="LiveId" clId="{90F2CC6C-F855-4770-9A3A-5653D5542D37}" dt="2023-07-21T20:05:08.174" v="7406" actId="165"/>
          <ac:spMkLst>
            <pc:docMk/>
            <pc:sldMk cId="2610411397" sldId="278"/>
            <ac:spMk id="200" creationId="{E0E410EA-F23D-55FD-1FB7-572009CF3325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01" creationId="{50C76F7C-6008-38CD-42C4-3B41F0219F8D}"/>
          </ac:spMkLst>
        </pc:spChg>
        <pc:spChg chg="mod">
          <ac:chgData name="Ryan Knobel" userId="dc86dbbb8969adbe" providerId="LiveId" clId="{90F2CC6C-F855-4770-9A3A-5653D5542D37}" dt="2023-07-21T20:05:08.174" v="7406" actId="165"/>
          <ac:spMkLst>
            <pc:docMk/>
            <pc:sldMk cId="2610411397" sldId="278"/>
            <ac:spMk id="201" creationId="{997E0D23-D5D1-0FDB-248C-9100AE461B67}"/>
          </ac:spMkLst>
        </pc:spChg>
        <pc:spChg chg="mod">
          <ac:chgData name="Ryan Knobel" userId="dc86dbbb8969adbe" providerId="LiveId" clId="{90F2CC6C-F855-4770-9A3A-5653D5542D37}" dt="2023-07-21T20:05:08.174" v="7406" actId="165"/>
          <ac:spMkLst>
            <pc:docMk/>
            <pc:sldMk cId="2610411397" sldId="278"/>
            <ac:spMk id="202" creationId="{02738550-3A5F-B9D8-3287-28BC0B416C1F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02" creationId="{7BA41EDA-CF34-DC03-DF71-B574C5A3E484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03" creationId="{2136940D-3AD3-0819-D664-08B6E5731519}"/>
          </ac:spMkLst>
        </pc:spChg>
        <pc:spChg chg="mod">
          <ac:chgData name="Ryan Knobel" userId="dc86dbbb8969adbe" providerId="LiveId" clId="{90F2CC6C-F855-4770-9A3A-5653D5542D37}" dt="2023-07-21T20:05:08.174" v="7406" actId="165"/>
          <ac:spMkLst>
            <pc:docMk/>
            <pc:sldMk cId="2610411397" sldId="278"/>
            <ac:spMk id="203" creationId="{761D9673-B10D-DAF5-833A-7161803357B9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04" creationId="{5F018626-0B26-DA12-97B1-B42416D88DCE}"/>
          </ac:spMkLst>
        </pc:spChg>
        <pc:spChg chg="mod">
          <ac:chgData name="Ryan Knobel" userId="dc86dbbb8969adbe" providerId="LiveId" clId="{90F2CC6C-F855-4770-9A3A-5653D5542D37}" dt="2023-07-21T20:05:08.174" v="7406" actId="165"/>
          <ac:spMkLst>
            <pc:docMk/>
            <pc:sldMk cId="2610411397" sldId="278"/>
            <ac:spMk id="204" creationId="{6C6026CE-0158-8F31-699E-AC03F63B195C}"/>
          </ac:spMkLst>
        </pc:spChg>
        <pc:spChg chg="mod">
          <ac:chgData name="Ryan Knobel" userId="dc86dbbb8969adbe" providerId="LiveId" clId="{90F2CC6C-F855-4770-9A3A-5653D5542D37}" dt="2023-07-21T20:05:08.174" v="7406" actId="165"/>
          <ac:spMkLst>
            <pc:docMk/>
            <pc:sldMk cId="2610411397" sldId="278"/>
            <ac:spMk id="205" creationId="{2A3E6412-6128-AE5F-CEA9-F1D51E47A098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05" creationId="{CBE8CBD5-5156-8952-EE2C-4A0433307242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06" creationId="{7B9850A8-0323-5391-EABF-5FEDE0E8A7FC}"/>
          </ac:spMkLst>
        </pc:spChg>
        <pc:spChg chg="mod">
          <ac:chgData name="Ryan Knobel" userId="dc86dbbb8969adbe" providerId="LiveId" clId="{90F2CC6C-F855-4770-9A3A-5653D5542D37}" dt="2023-07-21T20:05:08.174" v="7406" actId="165"/>
          <ac:spMkLst>
            <pc:docMk/>
            <pc:sldMk cId="2610411397" sldId="278"/>
            <ac:spMk id="206" creationId="{FE270B14-FB9E-3A45-85F7-02FD996FEB6E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07" creationId="{81704A1E-CEB3-1B70-8F6B-045A29E5D663}"/>
          </ac:spMkLst>
        </pc:spChg>
        <pc:spChg chg="mod">
          <ac:chgData name="Ryan Knobel" userId="dc86dbbb8969adbe" providerId="LiveId" clId="{90F2CC6C-F855-4770-9A3A-5653D5542D37}" dt="2023-07-21T20:05:08.174" v="7406" actId="165"/>
          <ac:spMkLst>
            <pc:docMk/>
            <pc:sldMk cId="2610411397" sldId="278"/>
            <ac:spMk id="207" creationId="{E68EC309-9BE8-3834-8D2D-9046CAB945FD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08" creationId="{6CBAF660-307F-54E2-AC37-2340F583C266}"/>
          </ac:spMkLst>
        </pc:spChg>
        <pc:spChg chg="mod">
          <ac:chgData name="Ryan Knobel" userId="dc86dbbb8969adbe" providerId="LiveId" clId="{90F2CC6C-F855-4770-9A3A-5653D5542D37}" dt="2023-07-21T20:05:08.174" v="7406" actId="165"/>
          <ac:spMkLst>
            <pc:docMk/>
            <pc:sldMk cId="2610411397" sldId="278"/>
            <ac:spMk id="208" creationId="{945D9428-684F-E62C-D182-FC65C2E8186A}"/>
          </ac:spMkLst>
        </pc:spChg>
        <pc:spChg chg="mod">
          <ac:chgData name="Ryan Knobel" userId="dc86dbbb8969adbe" providerId="LiveId" clId="{90F2CC6C-F855-4770-9A3A-5653D5542D37}" dt="2023-07-21T20:05:08.174" v="7406" actId="165"/>
          <ac:spMkLst>
            <pc:docMk/>
            <pc:sldMk cId="2610411397" sldId="278"/>
            <ac:spMk id="209" creationId="{BB98EC42-8A19-C3DB-EA55-22E20383D2D1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09" creationId="{D6C44824-A58C-C1A5-CCC2-4867B38045D8}"/>
          </ac:spMkLst>
        </pc:spChg>
        <pc:spChg chg="mod">
          <ac:chgData name="Ryan Knobel" userId="dc86dbbb8969adbe" providerId="LiveId" clId="{90F2CC6C-F855-4770-9A3A-5653D5542D37}" dt="2023-07-21T20:05:08.174" v="7406" actId="165"/>
          <ac:spMkLst>
            <pc:docMk/>
            <pc:sldMk cId="2610411397" sldId="278"/>
            <ac:spMk id="210" creationId="{276AB97B-FF93-24FD-2FD8-7A4549D3D692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10" creationId="{C79CB67E-382B-D67A-EF2D-BF0A464E1C78}"/>
          </ac:spMkLst>
        </pc:spChg>
        <pc:spChg chg="mod">
          <ac:chgData name="Ryan Knobel" userId="dc86dbbb8969adbe" providerId="LiveId" clId="{90F2CC6C-F855-4770-9A3A-5653D5542D37}" dt="2023-07-21T20:05:08.174" v="7406" actId="165"/>
          <ac:spMkLst>
            <pc:docMk/>
            <pc:sldMk cId="2610411397" sldId="278"/>
            <ac:spMk id="211" creationId="{3EC3F385-96CD-6017-7C7F-13EFB2AEF948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11" creationId="{85535C9D-F057-3C46-A577-B4F4295F4BA4}"/>
          </ac:spMkLst>
        </pc:spChg>
        <pc:spChg chg="mod">
          <ac:chgData name="Ryan Knobel" userId="dc86dbbb8969adbe" providerId="LiveId" clId="{90F2CC6C-F855-4770-9A3A-5653D5542D37}" dt="2023-07-21T20:05:08.174" v="7406" actId="165"/>
          <ac:spMkLst>
            <pc:docMk/>
            <pc:sldMk cId="2610411397" sldId="278"/>
            <ac:spMk id="212" creationId="{233A62B8-FA86-AD49-6322-1C434A6774A2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12" creationId="{6249CED3-5FF6-3B17-B4F0-3353F5E0AC60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13" creationId="{F3B23B8C-E83E-6DE9-CA81-5674DDEF37AD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14" creationId="{1213CB96-1AB9-A45E-7494-40DE046058A1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15" creationId="{799719C4-B15C-2CE3-3A2B-A0D8F85EDE16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16" creationId="{EB7B9FD0-1091-FBB2-16BE-8C6D4982EFD2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17" creationId="{3BECF7CF-114C-87C9-9089-641E6ABB10BD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18" creationId="{6C98DAD6-C696-2F78-77E8-FDE7E5EC0F66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19" creationId="{3D57637A-5830-B11C-F6C3-795A312D8489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20" creationId="{ACE696DD-CFE8-FFA5-706B-DA00BF05F8B2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21" creationId="{A2838E6C-8F7E-BD7A-95FD-41D7486B9903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22" creationId="{2A261FB7-5690-46C3-D8CF-CD8CCAB879BF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23" creationId="{B7FD56CA-D266-69BA-3E36-46F66EE96F74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24" creationId="{FECC9A35-5A6F-34A2-F7FE-A2A89CF0F406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25" creationId="{A78AAB46-FFC3-DB24-05CA-B8BA69D05495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26" creationId="{E094EAEC-A804-9A92-07B5-3A05E58D221D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27" creationId="{4DC3B415-4AE7-1737-0AAA-BD3DD8E6E501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28" creationId="{931D8FFF-A240-0C69-0BF2-670B7531569C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30" creationId="{EF8B87A8-5359-3ECA-A865-646896F4F379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31" creationId="{896990D5-ED4F-5D9A-2550-478974466B64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33" creationId="{65312B25-BB65-2A14-A05D-8AC6C91B2E7F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234" creationId="{EC56B16D-FC06-4037-6ADD-D37DAE55235F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235" creationId="{B86A2201-2BFF-0555-13B3-65DFA3BE9FD4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236" creationId="{27B50208-95A4-2E77-101C-EAB19905007D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237" creationId="{67ACE99F-6D71-8C20-1164-0CAE8D5CB536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238" creationId="{93B96533-1043-2B45-DDB7-433E4BEA7682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239" creationId="{0C3E9F27-DB5B-CC01-7B2B-714F531286AB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240" creationId="{BDBBD084-7C52-1BC7-AE81-A68E848228BC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241" creationId="{652FDDC4-C5FB-0885-DAD4-74B3CCC911CF}"/>
          </ac:spMkLst>
        </pc:spChg>
        <pc:spChg chg="add mod topLvl">
          <ac:chgData name="Ryan Knobel" userId="dc86dbbb8969adbe" providerId="LiveId" clId="{90F2CC6C-F855-4770-9A3A-5653D5542D37}" dt="2023-07-24T19:43:57.392" v="9401" actId="1076"/>
          <ac:spMkLst>
            <pc:docMk/>
            <pc:sldMk cId="2610411397" sldId="278"/>
            <ac:spMk id="242" creationId="{091CDDAB-1484-4CF8-A6FC-FEBE66A00D43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44" creationId="{7FF0EE75-5BF1-A27A-B20F-F30D33DE4CBF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45" creationId="{84CE03FD-EAC5-ABF9-9A2D-A7696242315D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47" creationId="{66A4A7D7-BAD1-5E00-DAA3-A7E25C71DC74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48" creationId="{36D107F4-21EA-8156-74CE-F3E1FD3996A6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50" creationId="{19B2FEF8-8BC9-B07C-77F4-5FBF3A428A9A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51" creationId="{AF3EC88D-C9A9-5343-DE40-95B3841549AB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53" creationId="{05CD9CE7-8A50-20C0-2BAB-7AEF3C3B2F59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54" creationId="{8B5E78CB-2A3A-17A0-65F4-E98A1859EA82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56" creationId="{A8B61E0B-FF77-9B0A-4488-B144168CF595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57" creationId="{68BE6853-618D-1283-9A77-0EAAF9DF324F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59" creationId="{7BFD0BF8-E154-8F27-FF31-59CD73F18E8B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60" creationId="{40C0B39F-720A-0DE1-0F45-27EDBC71DB9C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62" creationId="{E5CC9F71-D899-15CB-0E15-0F528D235339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63" creationId="{8582B2AC-0E3A-EFA7-E6F5-5C9028940D79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65" creationId="{887CD6B3-B1D9-A67F-7A4F-389000459FA7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66" creationId="{EDD05ED0-08F9-E248-4C00-25D9AF08F4AB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68" creationId="{19795A7C-1B26-C048-A7A8-D710A188E98D}"/>
          </ac:spMkLst>
        </pc:spChg>
        <pc:spChg chg="mod">
          <ac:chgData name="Ryan Knobel" userId="dc86dbbb8969adbe" providerId="LiveId" clId="{90F2CC6C-F855-4770-9A3A-5653D5542D37}" dt="2023-07-24T19:43:42.180" v="9400" actId="165"/>
          <ac:spMkLst>
            <pc:docMk/>
            <pc:sldMk cId="2610411397" sldId="278"/>
            <ac:spMk id="269" creationId="{0FAA7907-A7BF-16E5-8D5E-C72CD8BE027D}"/>
          </ac:spMkLst>
        </pc:spChg>
        <pc:spChg chg="add del mod topLvl">
          <ac:chgData name="Ryan Knobel" userId="dc86dbbb8969adbe" providerId="LiveId" clId="{90F2CC6C-F855-4770-9A3A-5653D5542D37}" dt="2023-07-24T19:09:03.430" v="8941" actId="478"/>
          <ac:spMkLst>
            <pc:docMk/>
            <pc:sldMk cId="2610411397" sldId="278"/>
            <ac:spMk id="270" creationId="{51D9B7C6-99BE-3EDD-5337-315BE2032C32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71" creationId="{D0C6AC3E-4ADA-B64D-5101-F80EC3F6D19A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73" creationId="{58ECC6EE-7523-4BFA-80C7-989DAAE32785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75" creationId="{80922A1D-8CD6-D3E8-64A8-C38093711BD6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77" creationId="{C1DC90DB-756D-ED99-74C4-05EC35BAA4CE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79" creationId="{BC7A81D8-0858-E386-906F-F2C935E25EDD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81" creationId="{18357D4D-3F62-400D-3EF8-40BCE4B5F325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83" creationId="{BE73649F-861A-AF5B-35A9-27456710A73D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84" creationId="{60447C4C-D179-A713-1ABA-39CE8E5C3F60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85" creationId="{6AA8A9E7-3456-2DFF-4FE1-13044E34E0C4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86" creationId="{92678204-1A81-60E0-F536-74C1BEA052DC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87" creationId="{A68B9BB5-A787-E24C-55D2-F9DEFF3F7E92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88" creationId="{CBDD1909-000D-6DAB-4827-8FBA8728CCD8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89" creationId="{3A8720B5-85AD-AC83-14AC-F16A5D8E9D50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90" creationId="{B65DE803-BF2B-BBB5-AC29-4C454477F5F4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91" creationId="{14E77B86-AF7E-9CC3-7004-8D37A26FC0C8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92" creationId="{BFE0A361-15F6-55C4-22A7-C30F59EB551B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93" creationId="{2ECE7E6F-25B8-A15F-24EB-C850A20180ED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94" creationId="{AE457129-7871-1935-3329-9417A1B44D22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95" creationId="{B3993264-3308-9545-C30A-7947A14D5F52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96" creationId="{6FABB1D1-09EA-5648-6D16-C52D8C039866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97" creationId="{999675B4-6B7F-9537-043E-74195203A6B8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98" creationId="{92F65B54-7379-FD91-5160-225ED87C5879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299" creationId="{874171C1-F961-E5F9-A3A0-D6CADB02972B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00" creationId="{C411EA4A-F398-6B58-27DB-54357462B997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01" creationId="{1DF58E64-9ED3-D3FF-9275-669FDBC6E93F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02" creationId="{B972F3DA-DE3C-9587-FA6B-709941CC94B7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03" creationId="{3AA2C118-9060-DC5C-C570-68026A83FB7E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04" creationId="{6D3E5D49-DACD-E98A-406B-EAD3D927176D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05" creationId="{28C2E616-0B09-D744-58F9-5D426176C79D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06" creationId="{09C15731-20CF-A437-9EEC-139A5E520C1A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07" creationId="{74BBAC53-4834-C3A1-9E38-CAF5B82BBDFE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08" creationId="{74853D5B-72A8-1A9B-E55C-020BFD70FB99}"/>
          </ac:spMkLst>
        </pc:spChg>
        <pc:spChg chg="mod">
          <ac:chgData name="Ryan Knobel" userId="dc86dbbb8969adbe" providerId="LiveId" clId="{90F2CC6C-F855-4770-9A3A-5653D5542D37}" dt="2023-07-24T19:43:25.313" v="9397" actId="571"/>
          <ac:spMkLst>
            <pc:docMk/>
            <pc:sldMk cId="2610411397" sldId="278"/>
            <ac:spMk id="309" creationId="{60CB86AE-2711-020A-1F6B-71CC6B8674D2}"/>
          </ac:spMkLst>
        </pc:spChg>
        <pc:grpChg chg="add del mod">
          <ac:chgData name="Ryan Knobel" userId="dc86dbbb8969adbe" providerId="LiveId" clId="{90F2CC6C-F855-4770-9A3A-5653D5542D37}" dt="2023-07-24T19:06:32.930" v="8913" actId="165"/>
          <ac:grpSpMkLst>
            <pc:docMk/>
            <pc:sldMk cId="2610411397" sldId="278"/>
            <ac:grpSpMk id="3" creationId="{2678AF8F-6F67-E749-7A25-8FD0E8659C39}"/>
          </ac:grpSpMkLst>
        </pc:grpChg>
        <pc:grpChg chg="add del mod">
          <ac:chgData name="Ryan Knobel" userId="dc86dbbb8969adbe" providerId="LiveId" clId="{90F2CC6C-F855-4770-9A3A-5653D5542D37}" dt="2023-07-24T19:08:07.828" v="8934" actId="165"/>
          <ac:grpSpMkLst>
            <pc:docMk/>
            <pc:sldMk cId="2610411397" sldId="278"/>
            <ac:grpSpMk id="4" creationId="{CF5088AD-D533-3A99-F5AB-5ABA24CAF1D6}"/>
          </ac:grpSpMkLst>
        </pc:grpChg>
        <pc:grpChg chg="add del mod">
          <ac:chgData name="Ryan Knobel" userId="dc86dbbb8969adbe" providerId="LiveId" clId="{90F2CC6C-F855-4770-9A3A-5653D5542D37}" dt="2023-07-24T19:43:42.180" v="9400" actId="165"/>
          <ac:grpSpMkLst>
            <pc:docMk/>
            <pc:sldMk cId="2610411397" sldId="278"/>
            <ac:grpSpMk id="7" creationId="{E191C1D3-E5CE-6BA7-DA22-C47EE02C8723}"/>
          </ac:grpSpMkLst>
        </pc:grpChg>
        <pc:grpChg chg="add del mod">
          <ac:chgData name="Ryan Knobel" userId="dc86dbbb8969adbe" providerId="LiveId" clId="{90F2CC6C-F855-4770-9A3A-5653D5542D37}" dt="2023-07-24T19:43:30.306" v="9399" actId="478"/>
          <ac:grpSpMkLst>
            <pc:docMk/>
            <pc:sldMk cId="2610411397" sldId="278"/>
            <ac:grpSpMk id="9" creationId="{0B41EF6E-EF07-E102-9D2C-9802A223701C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10" creationId="{ED51544E-61C0-5A91-1FBB-13D135BF93D6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11" creationId="{DB36AAC6-BFEC-1F15-C183-25799437F064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12" creationId="{E04B2FA1-2A2E-523C-8D11-EF8C6C62D23A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13" creationId="{4AAF135A-56F6-CC1E-A4B4-372EED39246E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14" creationId="{006E111A-775D-9785-7D62-B002A9C8C53A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15" creationId="{B6256042-C500-8C61-33C8-7EBADB8B467A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16" creationId="{A66CD5D0-60D7-4254-A6DA-981C2D0E4391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18" creationId="{0D10E315-C20D-8B18-3B02-90FBBEA98E3A}"/>
          </ac:grpSpMkLst>
        </pc:grpChg>
        <pc:grpChg chg="del mod">
          <ac:chgData name="Ryan Knobel" userId="dc86dbbb8969adbe" providerId="LiveId" clId="{90F2CC6C-F855-4770-9A3A-5653D5542D37}" dt="2023-07-21T20:06:34.448" v="7418" actId="478"/>
          <ac:grpSpMkLst>
            <pc:docMk/>
            <pc:sldMk cId="2610411397" sldId="278"/>
            <ac:grpSpMk id="28" creationId="{64B5ECCC-9B6D-13FE-1CBA-F80C8C6CC15D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39" creationId="{832D747C-2A99-195C-F33A-B2D99B922356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40" creationId="{A8182588-0B4C-3ECD-6D29-B53DB5EE43D7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41" creationId="{774EBA9F-FD90-482D-C160-2C9C7498D385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42" creationId="{28604800-F0C7-B0CF-8F61-279B03A6089E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43" creationId="{20688694-0508-45B5-7CC5-F7B409715EC1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44" creationId="{8C4E107D-921B-ADD1-2EA2-76BE046B9B0B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47" creationId="{9A7027A6-63C7-46B2-0A37-8C834276AAF4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54" creationId="{F1C93A13-0677-69B4-C3FF-AF8A8175533A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55" creationId="{006F2E8F-476D-68C1-2DC1-617F8E063693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56" creationId="{6476046B-FB15-2975-C9B7-246B2AEF6E0F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57" creationId="{0C393339-08A0-DD3F-406C-7CF88C81550C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58" creationId="{93A283CB-8F79-310C-A58E-640361D6C40E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59" creationId="{A1E1DCF7-90BA-9983-A8AA-C745328BB9DB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60" creationId="{576719D5-A9AA-0197-DBDE-1A5CEC049020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61" creationId="{BC161A1D-529D-F714-A79F-E2EAFB65BE80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62" creationId="{A692C204-CE72-6006-60E1-BC151135FABF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63" creationId="{D57EA3A4-84A4-7822-1407-56F4F0623815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64" creationId="{EE966480-B0F6-334D-CBE9-A987518144F7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75" creationId="{31254D92-144B-4202-E157-05D93D4DDA03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76" creationId="{F8242FAC-5362-C0F4-CEDA-522D8E270348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77" creationId="{0B2E19E7-CBF7-9A8C-95F0-B3A0AA1B0BF7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78" creationId="{117F6458-4257-3B30-C55C-A4CD41931E55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79" creationId="{B2629186-C636-0EBD-FFFB-C837945D002F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80" creationId="{95CBD1E4-63B9-9366-D303-5D21FCC36D61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81" creationId="{5E7C0B31-908D-151F-DF26-6BB546282B24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82" creationId="{8D9D7F7C-4F25-4D85-989A-D4A3F5A8C4B6}"/>
          </ac:grpSpMkLst>
        </pc:grpChg>
        <pc:grpChg chg="mod">
          <ac:chgData name="Ryan Knobel" userId="dc86dbbb8969adbe" providerId="LiveId" clId="{90F2CC6C-F855-4770-9A3A-5653D5542D37}" dt="2023-07-24T19:43:25.313" v="9397" actId="571"/>
          <ac:grpSpMkLst>
            <pc:docMk/>
            <pc:sldMk cId="2610411397" sldId="278"/>
            <ac:grpSpMk id="83" creationId="{C9014543-FF70-C4DB-D94A-0229DC580538}"/>
          </ac:grpSpMkLst>
        </pc:grpChg>
        <pc:grpChg chg="add del mod topLvl">
          <ac:chgData name="Ryan Knobel" userId="dc86dbbb8969adbe" providerId="LiveId" clId="{90F2CC6C-F855-4770-9A3A-5653D5542D37}" dt="2023-07-22T18:20:01.443" v="7549" actId="165"/>
          <ac:grpSpMkLst>
            <pc:docMk/>
            <pc:sldMk cId="2610411397" sldId="278"/>
            <ac:grpSpMk id="88" creationId="{BD65448C-4E82-5200-C724-1144C2451E9D}"/>
          </ac:grpSpMkLst>
        </pc:grpChg>
        <pc:grpChg chg="add del mod">
          <ac:chgData name="Ryan Knobel" userId="dc86dbbb8969adbe" providerId="LiveId" clId="{90F2CC6C-F855-4770-9A3A-5653D5542D37}" dt="2023-07-21T20:04:52.962" v="7402" actId="478"/>
          <ac:grpSpMkLst>
            <pc:docMk/>
            <pc:sldMk cId="2610411397" sldId="278"/>
            <ac:grpSpMk id="110" creationId="{A701816D-6D6A-636E-6601-3CCD1C504978}"/>
          </ac:grpSpMkLst>
        </pc:grpChg>
        <pc:grpChg chg="add del mod">
          <ac:chgData name="Ryan Knobel" userId="dc86dbbb8969adbe" providerId="LiveId" clId="{90F2CC6C-F855-4770-9A3A-5653D5542D37}" dt="2023-07-21T20:10:47.070" v="7456" actId="478"/>
          <ac:grpSpMkLst>
            <pc:docMk/>
            <pc:sldMk cId="2610411397" sldId="278"/>
            <ac:grpSpMk id="111" creationId="{6907A6EC-11AA-992F-E761-C1AF12669946}"/>
          </ac:grpSpMkLst>
        </pc:grpChg>
        <pc:grpChg chg="add del mod">
          <ac:chgData name="Ryan Knobel" userId="dc86dbbb8969adbe" providerId="LiveId" clId="{90F2CC6C-F855-4770-9A3A-5653D5542D37}" dt="2023-07-21T20:10:47.070" v="7456" actId="478"/>
          <ac:grpSpMkLst>
            <pc:docMk/>
            <pc:sldMk cId="2610411397" sldId="278"/>
            <ac:grpSpMk id="114" creationId="{CE3E1DEA-C3B2-A733-51A9-CA009D595C99}"/>
          </ac:grpSpMkLst>
        </pc:grpChg>
        <pc:grpChg chg="add del mod">
          <ac:chgData name="Ryan Knobel" userId="dc86dbbb8969adbe" providerId="LiveId" clId="{90F2CC6C-F855-4770-9A3A-5653D5542D37}" dt="2023-07-21T20:10:47.070" v="7456" actId="478"/>
          <ac:grpSpMkLst>
            <pc:docMk/>
            <pc:sldMk cId="2610411397" sldId="278"/>
            <ac:grpSpMk id="117" creationId="{E7B4DBB0-C7AC-669A-B4A6-A7CFEC44565B}"/>
          </ac:grpSpMkLst>
        </pc:grpChg>
        <pc:grpChg chg="add del mod">
          <ac:chgData name="Ryan Knobel" userId="dc86dbbb8969adbe" providerId="LiveId" clId="{90F2CC6C-F855-4770-9A3A-5653D5542D37}" dt="2023-07-21T20:10:47.070" v="7456" actId="478"/>
          <ac:grpSpMkLst>
            <pc:docMk/>
            <pc:sldMk cId="2610411397" sldId="278"/>
            <ac:grpSpMk id="120" creationId="{15C03109-2345-A95A-B883-919EE69B3B38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24" creationId="{51EE43E6-94E9-5727-D4B0-720F82D11F33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27" creationId="{3C40E0CC-0732-21C3-909F-DC6994877C71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30" creationId="{671337BC-9852-AD44-5B4D-19387D12E1A2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33" creationId="{73983F0A-7D44-BD5F-520D-B94B7C31F203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36" creationId="{5D3DA338-65F0-622C-D5EC-20AF8605957D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39" creationId="{85061F9C-E8F0-F9AD-8AD5-0E5F566EFF56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42" creationId="{B4FCD7BC-C47D-67B4-B0B0-164FE6490B91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45" creationId="{8D9D46F2-2AE1-69F0-9E08-B7289F3F36F4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48" creationId="{20C1E6FA-20D9-7028-D45D-634334876BED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51" creationId="{BBCE000B-C1E4-CE9E-65C3-051F8AA56077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54" creationId="{E6525914-A315-CA6F-1360-F5B5994B9CEC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57" creationId="{F82B9EA3-B310-F368-C58C-99E1E091B906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60" creationId="{C1AAD956-8A2E-481C-E747-EAA51F216399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63" creationId="{A112193A-F2F6-94BD-2641-53BD275FA8C0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67" creationId="{E269EE7F-2F10-79B1-6C6C-3C8AD3440656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71" creationId="{1300396F-5C70-EC5A-86D1-0A6E55095DEB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75" creationId="{997D5438-7CD9-1F3F-3AD1-FDCEF99B5C06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79" creationId="{A2DA0D61-8C8C-BA02-2010-E9CF668690B5}"/>
          </ac:grpSpMkLst>
        </pc:grpChg>
        <pc:grpChg chg="add del mod">
          <ac:chgData name="Ryan Knobel" userId="dc86dbbb8969adbe" providerId="LiveId" clId="{90F2CC6C-F855-4770-9A3A-5653D5542D37}" dt="2023-07-21T20:05:03.175" v="7405" actId="165"/>
          <ac:grpSpMkLst>
            <pc:docMk/>
            <pc:sldMk cId="2610411397" sldId="278"/>
            <ac:grpSpMk id="183" creationId="{0B54079C-AC30-61DA-18C2-B617C35D312C}"/>
          </ac:grpSpMkLst>
        </pc:grpChg>
        <pc:grpChg chg="del mod topLvl">
          <ac:chgData name="Ryan Knobel" userId="dc86dbbb8969adbe" providerId="LiveId" clId="{90F2CC6C-F855-4770-9A3A-5653D5542D37}" dt="2023-07-21T20:05:08.174" v="7406" actId="165"/>
          <ac:grpSpMkLst>
            <pc:docMk/>
            <pc:sldMk cId="2610411397" sldId="278"/>
            <ac:grpSpMk id="185" creationId="{633CDA61-4CBD-300B-EFEE-02EF23174AA6}"/>
          </ac:grpSpMkLst>
        </pc:grpChg>
        <pc:grpChg chg="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86" creationId="{590B6AB4-1215-D0FC-C188-E5A2120D5B1F}"/>
          </ac:grpSpMkLst>
        </pc:grpChg>
        <pc:grpChg chg="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87" creationId="{4D64209F-61C6-8C36-4381-0B5A21FA494B}"/>
          </ac:grpSpMkLst>
        </pc:grpChg>
        <pc:grpChg chg="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88" creationId="{6378A9C1-B10A-BFBF-82F5-4C07202EF919}"/>
          </ac:grpSpMkLst>
        </pc:grpChg>
        <pc:grpChg chg="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89" creationId="{1FD37FDD-F760-8AA8-6A10-B5F39A3613E9}"/>
          </ac:grpSpMkLst>
        </pc:grpChg>
        <pc:grpChg chg="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90" creationId="{D231E943-A6CC-A959-D7A8-5DFE293B4617}"/>
          </ac:grpSpMkLst>
        </pc:grpChg>
        <pc:grpChg chg="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91" creationId="{81DA8CF4-3788-8E58-7FAE-8D4F5E3B2814}"/>
          </ac:grpSpMkLst>
        </pc:grpChg>
        <pc:grpChg chg="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192" creationId="{4988B18E-6B43-E257-2BB9-83CAE6A9F60C}"/>
          </ac:grpSpMkLst>
        </pc:grpChg>
        <pc:grpChg chg="del mod topLvl">
          <ac:chgData name="Ryan Knobel" userId="dc86dbbb8969adbe" providerId="LiveId" clId="{90F2CC6C-F855-4770-9A3A-5653D5542D37}" dt="2023-07-21T20:05:55.054" v="7414" actId="478"/>
          <ac:grpSpMkLst>
            <pc:docMk/>
            <pc:sldMk cId="2610411397" sldId="278"/>
            <ac:grpSpMk id="194" creationId="{582E9F6C-1AA1-DA49-88AA-86F94A45799E}"/>
          </ac:grpSpMkLst>
        </pc:grpChg>
        <pc:grpChg chg="del mod topLvl">
          <ac:chgData name="Ryan Knobel" userId="dc86dbbb8969adbe" providerId="LiveId" clId="{90F2CC6C-F855-4770-9A3A-5653D5542D37}" dt="2023-07-21T20:05:12.250" v="7407" actId="478"/>
          <ac:grpSpMkLst>
            <pc:docMk/>
            <pc:sldMk cId="2610411397" sldId="278"/>
            <ac:grpSpMk id="195" creationId="{64F41857-5A0C-B8F3-FFFF-20050C93CB9C}"/>
          </ac:grpSpMkLst>
        </pc:grpChg>
        <pc:grpChg chg="del mod topLvl">
          <ac:chgData name="Ryan Knobel" userId="dc86dbbb8969adbe" providerId="LiveId" clId="{90F2CC6C-F855-4770-9A3A-5653D5542D37}" dt="2023-07-21T20:05:12.250" v="7407" actId="478"/>
          <ac:grpSpMkLst>
            <pc:docMk/>
            <pc:sldMk cId="2610411397" sldId="278"/>
            <ac:grpSpMk id="196" creationId="{6B0436AB-1130-5279-403B-C0B1BB0596A9}"/>
          </ac:grpSpMkLst>
        </pc:grpChg>
        <pc:grpChg chg="del mod topLvl">
          <ac:chgData name="Ryan Knobel" userId="dc86dbbb8969adbe" providerId="LiveId" clId="{90F2CC6C-F855-4770-9A3A-5653D5542D37}" dt="2023-07-21T20:05:12.250" v="7407" actId="478"/>
          <ac:grpSpMkLst>
            <pc:docMk/>
            <pc:sldMk cId="2610411397" sldId="278"/>
            <ac:grpSpMk id="198" creationId="{085D1A53-5CD0-40DD-705D-2B546897CD0D}"/>
          </ac:grpSpMkLst>
        </pc:grpChg>
        <pc:grpChg chg="del mod topLvl">
          <ac:chgData name="Ryan Knobel" userId="dc86dbbb8969adbe" providerId="LiveId" clId="{90F2CC6C-F855-4770-9A3A-5653D5542D37}" dt="2023-07-21T20:05:12.250" v="7407" actId="478"/>
          <ac:grpSpMkLst>
            <pc:docMk/>
            <pc:sldMk cId="2610411397" sldId="278"/>
            <ac:grpSpMk id="199" creationId="{D4054570-5FAC-7D8E-FB9D-9F3548DBED48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229" creationId="{3FD807A2-FB52-2FD3-8193-E1A86E0C1E67}"/>
          </ac:grpSpMkLst>
        </pc:grpChg>
        <pc:grpChg chg="add del mod topLvl">
          <ac:chgData name="Ryan Knobel" userId="dc86dbbb8969adbe" providerId="LiveId" clId="{90F2CC6C-F855-4770-9A3A-5653D5542D37}" dt="2023-07-24T19:08:16.922" v="8935" actId="165"/>
          <ac:grpSpMkLst>
            <pc:docMk/>
            <pc:sldMk cId="2610411397" sldId="278"/>
            <ac:grpSpMk id="232" creationId="{370AA090-EF1F-6FC2-BC65-D5DBD39E38C1}"/>
          </ac:grpSpMkLst>
        </pc:grpChg>
        <pc:grpChg chg="add del mod">
          <ac:chgData name="Ryan Knobel" userId="dc86dbbb8969adbe" providerId="LiveId" clId="{90F2CC6C-F855-4770-9A3A-5653D5542D37}" dt="2023-07-21T20:06:52.457" v="7420" actId="165"/>
          <ac:grpSpMkLst>
            <pc:docMk/>
            <pc:sldMk cId="2610411397" sldId="278"/>
            <ac:grpSpMk id="233" creationId="{3C14562E-00D8-EC98-D208-DAADC3419EFC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243" creationId="{E85651FC-85DB-AFC1-5693-2B27CDF88CB5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246" creationId="{C6BFD7E0-BFE1-B48F-56FB-A70F893A7EF5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249" creationId="{CD4CA9A8-7E36-9E1A-0561-25272DD2503C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252" creationId="{15AE6377-DA85-EEE9-FA26-762CECCB90A0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255" creationId="{5FB07CF3-E4E5-B01C-28DA-FDAB080A6B65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258" creationId="{936338B9-33A9-88A8-770A-26795A791B81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261" creationId="{ABEC126C-278F-BF70-7300-C90AA1DDC335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264" creationId="{40D30158-A055-2BA8-631A-FE828138EB39}"/>
          </ac:grpSpMkLst>
        </pc:grpChg>
        <pc:grpChg chg="add mod topLvl">
          <ac:chgData name="Ryan Knobel" userId="dc86dbbb8969adbe" providerId="LiveId" clId="{90F2CC6C-F855-4770-9A3A-5653D5542D37}" dt="2023-07-24T19:43:57.392" v="9401" actId="1076"/>
          <ac:grpSpMkLst>
            <pc:docMk/>
            <pc:sldMk cId="2610411397" sldId="278"/>
            <ac:grpSpMk id="267" creationId="{0557A847-4AF9-2B25-110C-48AE053C2864}"/>
          </ac:grpSpMkLst>
        </pc:grpChg>
        <pc:cxnChg chg="del mod">
          <ac:chgData name="Ryan Knobel" userId="dc86dbbb8969adbe" providerId="LiveId" clId="{90F2CC6C-F855-4770-9A3A-5653D5542D37}" dt="2023-07-21T20:06:34.448" v="7418" actId="478"/>
          <ac:cxnSpMkLst>
            <pc:docMk/>
            <pc:sldMk cId="2610411397" sldId="278"/>
            <ac:cxnSpMk id="79" creationId="{D5ACAE86-5294-C3B9-737B-1F597032EC80}"/>
          </ac:cxnSpMkLst>
        </pc:cxnChg>
        <pc:cxnChg chg="del mod">
          <ac:chgData name="Ryan Knobel" userId="dc86dbbb8969adbe" providerId="LiveId" clId="{90F2CC6C-F855-4770-9A3A-5653D5542D37}" dt="2023-07-21T20:06:34.448" v="7418" actId="478"/>
          <ac:cxnSpMkLst>
            <pc:docMk/>
            <pc:sldMk cId="2610411397" sldId="278"/>
            <ac:cxnSpMk id="81" creationId="{D8690374-28EC-4CAA-5249-F0F4AE73A677}"/>
          </ac:cxnSpMkLst>
        </pc:cxnChg>
        <pc:cxnChg chg="del mod">
          <ac:chgData name="Ryan Knobel" userId="dc86dbbb8969adbe" providerId="LiveId" clId="{90F2CC6C-F855-4770-9A3A-5653D5542D37}" dt="2023-07-21T20:06:34.448" v="7418" actId="478"/>
          <ac:cxnSpMkLst>
            <pc:docMk/>
            <pc:sldMk cId="2610411397" sldId="278"/>
            <ac:cxnSpMk id="82" creationId="{38A90087-C602-D27F-D501-913B79E8CF24}"/>
          </ac:cxnSpMkLst>
        </pc:cxnChg>
        <pc:cxnChg chg="del mod">
          <ac:chgData name="Ryan Knobel" userId="dc86dbbb8969adbe" providerId="LiveId" clId="{90F2CC6C-F855-4770-9A3A-5653D5542D37}" dt="2023-07-21T20:06:34.448" v="7418" actId="478"/>
          <ac:cxnSpMkLst>
            <pc:docMk/>
            <pc:sldMk cId="2610411397" sldId="278"/>
            <ac:cxnSpMk id="83" creationId="{C02B6ACF-D8A9-9FF2-E09F-7E8AD17EBA0F}"/>
          </ac:cxnSpMkLst>
        </pc:cxnChg>
        <pc:cxnChg chg="mod">
          <ac:chgData name="Ryan Knobel" userId="dc86dbbb8969adbe" providerId="LiveId" clId="{90F2CC6C-F855-4770-9A3A-5653D5542D37}" dt="2023-07-24T19:43:30.306" v="9399" actId="478"/>
          <ac:cxnSpMkLst>
            <pc:docMk/>
            <pc:sldMk cId="2610411397" sldId="278"/>
            <ac:cxnSpMk id="84" creationId="{5E46EFEC-ABA1-F474-6122-703EE234AE49}"/>
          </ac:cxnSpMkLst>
        </pc:cxnChg>
        <pc:cxnChg chg="mod">
          <ac:chgData name="Ryan Knobel" userId="dc86dbbb8969adbe" providerId="LiveId" clId="{90F2CC6C-F855-4770-9A3A-5653D5542D37}" dt="2023-07-24T19:43:30.306" v="9399" actId="478"/>
          <ac:cxnSpMkLst>
            <pc:docMk/>
            <pc:sldMk cId="2610411397" sldId="278"/>
            <ac:cxnSpMk id="85" creationId="{E144DC38-255F-0F1F-C2F9-AB5BD17413B1}"/>
          </ac:cxnSpMkLst>
        </pc:cxnChg>
        <pc:cxnChg chg="mod">
          <ac:chgData name="Ryan Knobel" userId="dc86dbbb8969adbe" providerId="LiveId" clId="{90F2CC6C-F855-4770-9A3A-5653D5542D37}" dt="2023-07-24T19:43:30.306" v="9399" actId="478"/>
          <ac:cxnSpMkLst>
            <pc:docMk/>
            <pc:sldMk cId="2610411397" sldId="278"/>
            <ac:cxnSpMk id="86" creationId="{D50829C5-2B9D-F185-FA35-3BAEEE78C1CB}"/>
          </ac:cxnSpMkLst>
        </pc:cxnChg>
        <pc:cxnChg chg="mod">
          <ac:chgData name="Ryan Knobel" userId="dc86dbbb8969adbe" providerId="LiveId" clId="{90F2CC6C-F855-4770-9A3A-5653D5542D37}" dt="2023-07-24T19:43:30.306" v="9399" actId="478"/>
          <ac:cxnSpMkLst>
            <pc:docMk/>
            <pc:sldMk cId="2610411397" sldId="278"/>
            <ac:cxnSpMk id="87" creationId="{5B224C95-1E53-739B-DE12-EA4B7521E814}"/>
          </ac:cxnSpMkLst>
        </pc:cxnChg>
        <pc:cxnChg chg="mod">
          <ac:chgData name="Ryan Knobel" userId="dc86dbbb8969adbe" providerId="LiveId" clId="{90F2CC6C-F855-4770-9A3A-5653D5542D37}" dt="2023-07-24T19:43:30.306" v="9399" actId="478"/>
          <ac:cxnSpMkLst>
            <pc:docMk/>
            <pc:sldMk cId="2610411397" sldId="278"/>
            <ac:cxnSpMk id="88" creationId="{8D881152-B52D-943E-18C0-873501C724C9}"/>
          </ac:cxnSpMkLst>
        </pc:cxnChg>
        <pc:cxnChg chg="mod">
          <ac:chgData name="Ryan Knobel" userId="dc86dbbb8969adbe" providerId="LiveId" clId="{90F2CC6C-F855-4770-9A3A-5653D5542D37}" dt="2023-07-24T19:43:30.306" v="9399" actId="478"/>
          <ac:cxnSpMkLst>
            <pc:docMk/>
            <pc:sldMk cId="2610411397" sldId="278"/>
            <ac:cxnSpMk id="98" creationId="{D9FD6528-5FC2-1633-163F-73D6DB087D20}"/>
          </ac:cxnSpMkLst>
        </pc:cxnChg>
        <pc:cxnChg chg="add mod topLvl">
          <ac:chgData name="Ryan Knobel" userId="dc86dbbb8969adbe" providerId="LiveId" clId="{90F2CC6C-F855-4770-9A3A-5653D5542D37}" dt="2023-07-24T19:43:57.392" v="9401" actId="1076"/>
          <ac:cxnSpMkLst>
            <pc:docMk/>
            <pc:sldMk cId="2610411397" sldId="278"/>
            <ac:cxnSpMk id="272" creationId="{E93B847D-8C2B-36F1-3F36-CDDFA166FD77}"/>
          </ac:cxnSpMkLst>
        </pc:cxnChg>
        <pc:cxnChg chg="add mod topLvl">
          <ac:chgData name="Ryan Knobel" userId="dc86dbbb8969adbe" providerId="LiveId" clId="{90F2CC6C-F855-4770-9A3A-5653D5542D37}" dt="2023-07-24T19:43:57.392" v="9401" actId="1076"/>
          <ac:cxnSpMkLst>
            <pc:docMk/>
            <pc:sldMk cId="2610411397" sldId="278"/>
            <ac:cxnSpMk id="274" creationId="{3AF6F45E-0090-89D5-B933-4FF8BCF79D91}"/>
          </ac:cxnSpMkLst>
        </pc:cxnChg>
        <pc:cxnChg chg="add mod topLvl">
          <ac:chgData name="Ryan Knobel" userId="dc86dbbb8969adbe" providerId="LiveId" clId="{90F2CC6C-F855-4770-9A3A-5653D5542D37}" dt="2023-07-24T19:43:57.392" v="9401" actId="1076"/>
          <ac:cxnSpMkLst>
            <pc:docMk/>
            <pc:sldMk cId="2610411397" sldId="278"/>
            <ac:cxnSpMk id="276" creationId="{04811466-6A70-5CF5-8D9D-15E9B32DBFE3}"/>
          </ac:cxnSpMkLst>
        </pc:cxnChg>
        <pc:cxnChg chg="add mod topLvl">
          <ac:chgData name="Ryan Knobel" userId="dc86dbbb8969adbe" providerId="LiveId" clId="{90F2CC6C-F855-4770-9A3A-5653D5542D37}" dt="2023-07-24T19:43:57.392" v="9401" actId="1076"/>
          <ac:cxnSpMkLst>
            <pc:docMk/>
            <pc:sldMk cId="2610411397" sldId="278"/>
            <ac:cxnSpMk id="278" creationId="{C6D7D468-46D7-7E13-01F5-DFF4779A3414}"/>
          </ac:cxnSpMkLst>
        </pc:cxnChg>
        <pc:cxnChg chg="add mod topLvl">
          <ac:chgData name="Ryan Knobel" userId="dc86dbbb8969adbe" providerId="LiveId" clId="{90F2CC6C-F855-4770-9A3A-5653D5542D37}" dt="2023-07-24T19:43:57.392" v="9401" actId="1076"/>
          <ac:cxnSpMkLst>
            <pc:docMk/>
            <pc:sldMk cId="2610411397" sldId="278"/>
            <ac:cxnSpMk id="280" creationId="{546A3621-19BB-D272-B322-24EC45F0BEB5}"/>
          </ac:cxnSpMkLst>
        </pc:cxnChg>
        <pc:cxnChg chg="add mod topLvl">
          <ac:chgData name="Ryan Knobel" userId="dc86dbbb8969adbe" providerId="LiveId" clId="{90F2CC6C-F855-4770-9A3A-5653D5542D37}" dt="2023-07-24T19:43:57.392" v="9401" actId="1076"/>
          <ac:cxnSpMkLst>
            <pc:docMk/>
            <pc:sldMk cId="2610411397" sldId="278"/>
            <ac:cxnSpMk id="282" creationId="{0E347566-8675-89D3-F879-0DF62E79F4B8}"/>
          </ac:cxnSpMkLst>
        </pc:cxnChg>
      </pc:sldChg>
      <pc:sldChg chg="addSp delSp modSp new del mod">
        <pc:chgData name="Ryan Knobel" userId="dc86dbbb8969adbe" providerId="LiveId" clId="{90F2CC6C-F855-4770-9A3A-5653D5542D37}" dt="2023-07-24T19:18:25.201" v="9094" actId="47"/>
        <pc:sldMkLst>
          <pc:docMk/>
          <pc:sldMk cId="1163887870" sldId="279"/>
        </pc:sldMkLst>
        <pc:spChg chg="mod">
          <ac:chgData name="Ryan Knobel" userId="dc86dbbb8969adbe" providerId="LiveId" clId="{90F2CC6C-F855-4770-9A3A-5653D5542D37}" dt="2023-07-19T03:52:21.639" v="680" actId="20577"/>
          <ac:spMkLst>
            <pc:docMk/>
            <pc:sldMk cId="1163887870" sldId="279"/>
            <ac:spMk id="2" creationId="{BB4A7D05-992B-942B-09B2-6113979DA877}"/>
          </ac:spMkLst>
        </pc:spChg>
        <pc:spChg chg="del">
          <ac:chgData name="Ryan Knobel" userId="dc86dbbb8969adbe" providerId="LiveId" clId="{90F2CC6C-F855-4770-9A3A-5653D5542D37}" dt="2023-07-19T03:52:13.941" v="670" actId="478"/>
          <ac:spMkLst>
            <pc:docMk/>
            <pc:sldMk cId="1163887870" sldId="279"/>
            <ac:spMk id="3" creationId="{3A3CA9BF-B26D-65DC-3610-26805BC8E258}"/>
          </ac:spMkLst>
        </pc:spChg>
        <pc:picChg chg="add del">
          <ac:chgData name="Ryan Knobel" userId="dc86dbbb8969adbe" providerId="LiveId" clId="{90F2CC6C-F855-4770-9A3A-5653D5542D37}" dt="2023-07-19T03:52:18.283" v="672"/>
          <ac:picMkLst>
            <pc:docMk/>
            <pc:sldMk cId="1163887870" sldId="279"/>
            <ac:picMk id="4" creationId="{AF1EDF1D-B99D-F26D-ADFB-5F28C12B5DDE}"/>
          </ac:picMkLst>
        </pc:picChg>
      </pc:sldChg>
      <pc:sldChg chg="delSp modSp new mod">
        <pc:chgData name="Ryan Knobel" userId="dc86dbbb8969adbe" providerId="LiveId" clId="{90F2CC6C-F855-4770-9A3A-5653D5542D37}" dt="2023-07-19T03:54:25.369" v="760" actId="400"/>
        <pc:sldMkLst>
          <pc:docMk/>
          <pc:sldMk cId="2995499132" sldId="280"/>
        </pc:sldMkLst>
        <pc:spChg chg="mod">
          <ac:chgData name="Ryan Knobel" userId="dc86dbbb8969adbe" providerId="LiveId" clId="{90F2CC6C-F855-4770-9A3A-5653D5542D37}" dt="2023-07-19T03:54:25.369" v="760" actId="400"/>
          <ac:spMkLst>
            <pc:docMk/>
            <pc:sldMk cId="2995499132" sldId="280"/>
            <ac:spMk id="2" creationId="{93C383CF-B704-BEE2-E88D-CD52932FF877}"/>
          </ac:spMkLst>
        </pc:spChg>
        <pc:spChg chg="del">
          <ac:chgData name="Ryan Knobel" userId="dc86dbbb8969adbe" providerId="LiveId" clId="{90F2CC6C-F855-4770-9A3A-5653D5542D37}" dt="2023-07-19T03:53:25.750" v="750" actId="478"/>
          <ac:spMkLst>
            <pc:docMk/>
            <pc:sldMk cId="2995499132" sldId="280"/>
            <ac:spMk id="3" creationId="{AE33174C-3865-BCA8-3F4C-1AB6FEAE8E3F}"/>
          </ac:spMkLst>
        </pc:spChg>
      </pc:sldChg>
      <pc:sldChg chg="delSp modSp new del mod">
        <pc:chgData name="Ryan Knobel" userId="dc86dbbb8969adbe" providerId="LiveId" clId="{90F2CC6C-F855-4770-9A3A-5653D5542D37}" dt="2023-07-19T03:56:44.495" v="784" actId="47"/>
        <pc:sldMkLst>
          <pc:docMk/>
          <pc:sldMk cId="2305467029" sldId="281"/>
        </pc:sldMkLst>
        <pc:spChg chg="mod">
          <ac:chgData name="Ryan Knobel" userId="dc86dbbb8969adbe" providerId="LiveId" clId="{90F2CC6C-F855-4770-9A3A-5653D5542D37}" dt="2023-07-19T03:55:31.450" v="780" actId="20577"/>
          <ac:spMkLst>
            <pc:docMk/>
            <pc:sldMk cId="2305467029" sldId="281"/>
            <ac:spMk id="2" creationId="{8FEEC440-F9A5-AC53-B63D-FD0FA685B84D}"/>
          </ac:spMkLst>
        </pc:spChg>
        <pc:spChg chg="del">
          <ac:chgData name="Ryan Knobel" userId="dc86dbbb8969adbe" providerId="LiveId" clId="{90F2CC6C-F855-4770-9A3A-5653D5542D37}" dt="2023-07-19T03:55:35.157" v="781" actId="478"/>
          <ac:spMkLst>
            <pc:docMk/>
            <pc:sldMk cId="2305467029" sldId="281"/>
            <ac:spMk id="3" creationId="{551A18F0-A2C9-2364-E169-16A6513C1A43}"/>
          </ac:spMkLst>
        </pc:spChg>
      </pc:sldChg>
      <pc:sldChg chg="new del">
        <pc:chgData name="Ryan Knobel" userId="dc86dbbb8969adbe" providerId="LiveId" clId="{90F2CC6C-F855-4770-9A3A-5653D5542D37}" dt="2023-07-19T03:56:46.492" v="785" actId="47"/>
        <pc:sldMkLst>
          <pc:docMk/>
          <pc:sldMk cId="2140949691" sldId="282"/>
        </pc:sldMkLst>
      </pc:sldChg>
      <pc:sldChg chg="addSp delSp modSp add mod modAnim">
        <pc:chgData name="Ryan Knobel" userId="dc86dbbb8969adbe" providerId="LiveId" clId="{90F2CC6C-F855-4770-9A3A-5653D5542D37}" dt="2023-07-24T19:34:07.629" v="9298" actId="403"/>
        <pc:sldMkLst>
          <pc:docMk/>
          <pc:sldMk cId="1943666856" sldId="283"/>
        </pc:sldMkLst>
        <pc:spChg chg="mod">
          <ac:chgData name="Ryan Knobel" userId="dc86dbbb8969adbe" providerId="LiveId" clId="{90F2CC6C-F855-4770-9A3A-5653D5542D37}" dt="2023-07-24T19:34:07.629" v="9298" actId="403"/>
          <ac:spMkLst>
            <pc:docMk/>
            <pc:sldMk cId="1943666856" sldId="283"/>
            <ac:spMk id="2" creationId="{93C383CF-B704-BEE2-E88D-CD52932FF877}"/>
          </ac:spMkLst>
        </pc:spChg>
        <pc:spChg chg="add del mod">
          <ac:chgData name="Ryan Knobel" userId="dc86dbbb8969adbe" providerId="LiveId" clId="{90F2CC6C-F855-4770-9A3A-5653D5542D37}" dt="2023-07-20T22:41:47.913" v="4760" actId="478"/>
          <ac:spMkLst>
            <pc:docMk/>
            <pc:sldMk cId="1943666856" sldId="283"/>
            <ac:spMk id="3" creationId="{3CC0AC5C-217F-7808-F4DE-043FAE3A11CC}"/>
          </ac:spMkLst>
        </pc:spChg>
        <pc:spChg chg="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3" creationId="{728B7894-70FC-9902-D9A3-7201D66C284B}"/>
          </ac:spMkLst>
        </pc:spChg>
        <pc:spChg chg="add del mod">
          <ac:chgData name="Ryan Knobel" userId="dc86dbbb8969adbe" providerId="LiveId" clId="{90F2CC6C-F855-4770-9A3A-5653D5542D37}" dt="2023-07-21T20:12:01.396" v="7489" actId="478"/>
          <ac:spMkLst>
            <pc:docMk/>
            <pc:sldMk cId="1943666856" sldId="283"/>
            <ac:spMk id="4" creationId="{38BC5D64-569B-04E5-C616-F139504B9210}"/>
          </ac:spMkLst>
        </pc:spChg>
        <pc:spChg chg="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4" creationId="{6931670D-B382-57FC-009A-BED791A2DBF6}"/>
          </ac:spMkLst>
        </pc:spChg>
        <pc:spChg chg="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5" creationId="{9F688D0A-4F55-ADD3-9222-A39595131858}"/>
          </ac:spMkLst>
        </pc:spChg>
        <pc:spChg chg="add del mod">
          <ac:chgData name="Ryan Knobel" userId="dc86dbbb8969adbe" providerId="LiveId" clId="{90F2CC6C-F855-4770-9A3A-5653D5542D37}" dt="2023-07-21T20:12:01.843" v="7490" actId="478"/>
          <ac:spMkLst>
            <pc:docMk/>
            <pc:sldMk cId="1943666856" sldId="283"/>
            <ac:spMk id="5" creationId="{E7AA613B-FC5E-2CD5-8E15-849281F5B9AD}"/>
          </ac:spMkLst>
        </pc:spChg>
        <pc:spChg chg="add del mod">
          <ac:chgData name="Ryan Knobel" userId="dc86dbbb8969adbe" providerId="LiveId" clId="{90F2CC6C-F855-4770-9A3A-5653D5542D37}" dt="2023-07-21T20:12:02.411" v="7491" actId="478"/>
          <ac:spMkLst>
            <pc:docMk/>
            <pc:sldMk cId="1943666856" sldId="283"/>
            <ac:spMk id="6" creationId="{72846D06-2E1F-37AF-3FE7-D1E5A8F80749}"/>
          </ac:spMkLst>
        </pc:spChg>
        <pc:spChg chg="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6" creationId="{AE56708F-9B93-6C57-DC5B-9772EECB9F5E}"/>
          </ac:spMkLst>
        </pc:spChg>
        <pc:spChg chg="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7" creationId="{54C0CC30-A415-901A-02A7-40199A4655DB}"/>
          </ac:spMkLst>
        </pc:spChg>
        <pc:spChg chg="add del mod">
          <ac:chgData name="Ryan Knobel" userId="dc86dbbb8969adbe" providerId="LiveId" clId="{90F2CC6C-F855-4770-9A3A-5653D5542D37}" dt="2023-07-21T20:12:02.869" v="7492" actId="478"/>
          <ac:spMkLst>
            <pc:docMk/>
            <pc:sldMk cId="1943666856" sldId="283"/>
            <ac:spMk id="7" creationId="{5E582F56-F0AF-3F6A-26D7-0FEF11F9CDAB}"/>
          </ac:spMkLst>
        </pc:spChg>
        <pc:spChg chg="add del mod">
          <ac:chgData name="Ryan Knobel" userId="dc86dbbb8969adbe" providerId="LiveId" clId="{90F2CC6C-F855-4770-9A3A-5653D5542D37}" dt="2023-07-21T20:11:16.167" v="7477" actId="478"/>
          <ac:spMkLst>
            <pc:docMk/>
            <pc:sldMk cId="1943666856" sldId="283"/>
            <ac:spMk id="8" creationId="{E34FAC23-034F-59B2-21E9-E808507A6872}"/>
          </ac:spMkLst>
        </pc:spChg>
        <pc:spChg chg="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8" creationId="{F365418B-66FE-A17A-0EF0-945D546CDA7C}"/>
          </ac:spMkLst>
        </pc:spChg>
        <pc:spChg chg="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9" creationId="{38C6B269-30A5-893C-F6F4-DCAC2F98CB61}"/>
          </ac:spMkLst>
        </pc:spChg>
        <pc:spChg chg="add del mod">
          <ac:chgData name="Ryan Knobel" userId="dc86dbbb8969adbe" providerId="LiveId" clId="{90F2CC6C-F855-4770-9A3A-5653D5542D37}" dt="2023-07-21T20:11:15.196" v="7475" actId="478"/>
          <ac:spMkLst>
            <pc:docMk/>
            <pc:sldMk cId="1943666856" sldId="283"/>
            <ac:spMk id="9" creationId="{AA2525E1-974B-B454-447C-23610065CF8B}"/>
          </ac:spMkLst>
        </pc:spChg>
        <pc:spChg chg="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10" creationId="{594D41D4-D01C-B49A-363D-DF00E7E0E874}"/>
          </ac:spMkLst>
        </pc:spChg>
        <pc:spChg chg="add del mod">
          <ac:chgData name="Ryan Knobel" userId="dc86dbbb8969adbe" providerId="LiveId" clId="{90F2CC6C-F855-4770-9A3A-5653D5542D37}" dt="2023-07-21T20:11:14.788" v="7474" actId="478"/>
          <ac:spMkLst>
            <pc:docMk/>
            <pc:sldMk cId="1943666856" sldId="283"/>
            <ac:spMk id="10" creationId="{681C60C9-BFF0-C9DC-21A5-2C310A29B904}"/>
          </ac:spMkLst>
        </pc:spChg>
        <pc:spChg chg="add 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11" creationId="{15950066-AF78-B50E-603C-4CF7574DAAB0}"/>
          </ac:spMkLst>
        </pc:spChg>
        <pc:spChg chg="add 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12" creationId="{D2A73420-C3CD-79A5-31E0-A2A759246364}"/>
          </ac:spMkLst>
        </pc:spChg>
        <pc:spChg chg="add 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13" creationId="{F2A8E575-4249-06BA-1DB3-AC968FD7152B}"/>
          </ac:spMkLst>
        </pc:spChg>
        <pc:spChg chg="add 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14" creationId="{038D4904-99DE-0F5A-288B-EAE0EBD3AF6E}"/>
          </ac:spMkLst>
        </pc:spChg>
        <pc:spChg chg="add 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15" creationId="{A03D1FC2-477D-13B3-5FC2-D851018502A6}"/>
          </ac:spMkLst>
        </pc:spChg>
        <pc:spChg chg="add 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16" creationId="{E96BCBF5-753A-335B-5852-615298156A5F}"/>
          </ac:spMkLst>
        </pc:spChg>
        <pc:spChg chg="add 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17" creationId="{00B97673-79B6-49A5-7983-639544E0EFCA}"/>
          </ac:spMkLst>
        </pc:spChg>
        <pc:spChg chg="add 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18" creationId="{DDD68274-115A-F630-E703-5F5A34D43DE7}"/>
          </ac:spMkLst>
        </pc:spChg>
        <pc:spChg chg="add 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19" creationId="{9B9AD69D-05EA-0016-117D-D328C4EC5545}"/>
          </ac:spMkLst>
        </pc:spChg>
        <pc:spChg chg="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20" creationId="{60084551-0186-D2CB-6CCD-A915BA2DD1C8}"/>
          </ac:spMkLst>
        </pc:spChg>
        <pc:spChg chg="add del mod">
          <ac:chgData name="Ryan Knobel" userId="dc86dbbb8969adbe" providerId="LiveId" clId="{90F2CC6C-F855-4770-9A3A-5653D5542D37}" dt="2023-07-20T22:43:01.749" v="4771" actId="478"/>
          <ac:spMkLst>
            <pc:docMk/>
            <pc:sldMk cId="1943666856" sldId="283"/>
            <ac:spMk id="20" creationId="{8E98CFFC-208F-CA89-F742-94FF47A8EEF4}"/>
          </ac:spMkLst>
        </pc:spChg>
        <pc:spChg chg="mod">
          <ac:chgData name="Ryan Knobel" userId="dc86dbbb8969adbe" providerId="LiveId" clId="{90F2CC6C-F855-4770-9A3A-5653D5542D37}" dt="2023-07-21T20:11:11.271" v="7473"/>
          <ac:spMkLst>
            <pc:docMk/>
            <pc:sldMk cId="1943666856" sldId="283"/>
            <ac:spMk id="20" creationId="{A65B85D6-8B53-942D-89F3-7C792D54BC37}"/>
          </ac:spMkLst>
        </pc:spChg>
        <pc:spChg chg="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21" creationId="{92B5A2ED-9D80-4BB6-2552-83D953ECC0D3}"/>
          </ac:spMkLst>
        </pc:spChg>
        <pc:spChg chg="add del mod">
          <ac:chgData name="Ryan Knobel" userId="dc86dbbb8969adbe" providerId="LiveId" clId="{90F2CC6C-F855-4770-9A3A-5653D5542D37}" dt="2023-07-20T22:43:01.749" v="4771" actId="478"/>
          <ac:spMkLst>
            <pc:docMk/>
            <pc:sldMk cId="1943666856" sldId="283"/>
            <ac:spMk id="21" creationId="{9D5CF292-CECB-886C-7B52-0A8C6C282874}"/>
          </ac:spMkLst>
        </pc:spChg>
        <pc:spChg chg="mod">
          <ac:chgData name="Ryan Knobel" userId="dc86dbbb8969adbe" providerId="LiveId" clId="{90F2CC6C-F855-4770-9A3A-5653D5542D37}" dt="2023-07-21T20:11:11.271" v="7473"/>
          <ac:spMkLst>
            <pc:docMk/>
            <pc:sldMk cId="1943666856" sldId="283"/>
            <ac:spMk id="21" creationId="{DAC4C3DB-DA99-31F8-A16F-92C161B49423}"/>
          </ac:spMkLst>
        </pc:spChg>
        <pc:spChg chg="add del mod">
          <ac:chgData name="Ryan Knobel" userId="dc86dbbb8969adbe" providerId="LiveId" clId="{90F2CC6C-F855-4770-9A3A-5653D5542D37}" dt="2023-07-20T22:43:01.749" v="4771" actId="478"/>
          <ac:spMkLst>
            <pc:docMk/>
            <pc:sldMk cId="1943666856" sldId="283"/>
            <ac:spMk id="22" creationId="{59CE40C0-7CF0-753B-B117-E5310F60EC05}"/>
          </ac:spMkLst>
        </pc:spChg>
        <pc:spChg chg="mod">
          <ac:chgData name="Ryan Knobel" userId="dc86dbbb8969adbe" providerId="LiveId" clId="{90F2CC6C-F855-4770-9A3A-5653D5542D37}" dt="2023-07-21T20:11:11.271" v="7473"/>
          <ac:spMkLst>
            <pc:docMk/>
            <pc:sldMk cId="1943666856" sldId="283"/>
            <ac:spMk id="23" creationId="{C445A9D3-7CBC-3079-8CC8-ECFB0E6CCBA4}"/>
          </ac:spMkLst>
        </pc:spChg>
        <pc:spChg chg="add del mod">
          <ac:chgData name="Ryan Knobel" userId="dc86dbbb8969adbe" providerId="LiveId" clId="{90F2CC6C-F855-4770-9A3A-5653D5542D37}" dt="2023-07-20T22:43:01.749" v="4771" actId="478"/>
          <ac:spMkLst>
            <pc:docMk/>
            <pc:sldMk cId="1943666856" sldId="283"/>
            <ac:spMk id="23" creationId="{CC41B597-BCB0-328A-11A3-F3F9F60FDF63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23" creationId="{CC94C901-CB08-62E3-C77E-CE1E0DF13037}"/>
          </ac:spMkLst>
        </pc:spChg>
        <pc:spChg chg="add del mod">
          <ac:chgData name="Ryan Knobel" userId="dc86dbbb8969adbe" providerId="LiveId" clId="{90F2CC6C-F855-4770-9A3A-5653D5542D37}" dt="2023-07-20T22:43:01.749" v="4771" actId="478"/>
          <ac:spMkLst>
            <pc:docMk/>
            <pc:sldMk cId="1943666856" sldId="283"/>
            <ac:spMk id="24" creationId="{5A2535C0-4C0D-6774-CF25-7FA4103DD850}"/>
          </ac:spMkLst>
        </pc:spChg>
        <pc:spChg chg="mod">
          <ac:chgData name="Ryan Knobel" userId="dc86dbbb8969adbe" providerId="LiveId" clId="{90F2CC6C-F855-4770-9A3A-5653D5542D37}" dt="2023-07-21T20:11:11.271" v="7473"/>
          <ac:spMkLst>
            <pc:docMk/>
            <pc:sldMk cId="1943666856" sldId="283"/>
            <ac:spMk id="24" creationId="{859B2CCC-02D8-A693-325D-4584D08A4997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24" creationId="{C6153BA3-D67E-AACF-C484-AD4924CB4667}"/>
          </ac:spMkLst>
        </pc:spChg>
        <pc:spChg chg="add del mod">
          <ac:chgData name="Ryan Knobel" userId="dc86dbbb8969adbe" providerId="LiveId" clId="{90F2CC6C-F855-4770-9A3A-5653D5542D37}" dt="2023-07-20T22:43:01.749" v="4771" actId="478"/>
          <ac:spMkLst>
            <pc:docMk/>
            <pc:sldMk cId="1943666856" sldId="283"/>
            <ac:spMk id="25" creationId="{15D07CE6-A683-6DBC-4D52-55E3C0FCB18F}"/>
          </ac:spMkLst>
        </pc:spChg>
        <pc:spChg chg="add del mod">
          <ac:chgData name="Ryan Knobel" userId="dc86dbbb8969adbe" providerId="LiveId" clId="{90F2CC6C-F855-4770-9A3A-5653D5542D37}" dt="2023-07-20T22:43:03.978" v="4772" actId="478"/>
          <ac:spMkLst>
            <pc:docMk/>
            <pc:sldMk cId="1943666856" sldId="283"/>
            <ac:spMk id="26" creationId="{816C6DF6-BB16-73FF-586B-957AB0E065B5}"/>
          </ac:spMkLst>
        </pc:spChg>
        <pc:spChg chg="mod">
          <ac:chgData name="Ryan Knobel" userId="dc86dbbb8969adbe" providerId="LiveId" clId="{90F2CC6C-F855-4770-9A3A-5653D5542D37}" dt="2023-07-21T20:11:11.271" v="7473"/>
          <ac:spMkLst>
            <pc:docMk/>
            <pc:sldMk cId="1943666856" sldId="283"/>
            <ac:spMk id="26" creationId="{8DA878FD-D02F-A72C-9EAB-CE064E69C515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26" creationId="{90239BB5-1ECF-A44E-ABE5-9ACB55CFD2FF}"/>
          </ac:spMkLst>
        </pc:spChg>
        <pc:spChg chg="add del mod">
          <ac:chgData name="Ryan Knobel" userId="dc86dbbb8969adbe" providerId="LiveId" clId="{90F2CC6C-F855-4770-9A3A-5653D5542D37}" dt="2023-07-20T22:43:03.978" v="4772" actId="478"/>
          <ac:spMkLst>
            <pc:docMk/>
            <pc:sldMk cId="1943666856" sldId="283"/>
            <ac:spMk id="27" creationId="{91731F0E-DC05-E004-466F-F8240062783E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27" creationId="{AF21EFF1-060D-7CF3-7D10-488E215558D2}"/>
          </ac:spMkLst>
        </pc:spChg>
        <pc:spChg chg="mod">
          <ac:chgData name="Ryan Knobel" userId="dc86dbbb8969adbe" providerId="LiveId" clId="{90F2CC6C-F855-4770-9A3A-5653D5542D37}" dt="2023-07-21T20:11:11.271" v="7473"/>
          <ac:spMkLst>
            <pc:docMk/>
            <pc:sldMk cId="1943666856" sldId="283"/>
            <ac:spMk id="27" creationId="{CB447AD4-0BB2-505D-B70E-E751BCDC4000}"/>
          </ac:spMkLst>
        </pc:spChg>
        <pc:spChg chg="add del mod">
          <ac:chgData name="Ryan Knobel" userId="dc86dbbb8969adbe" providerId="LiveId" clId="{90F2CC6C-F855-4770-9A3A-5653D5542D37}" dt="2023-07-20T22:43:03.978" v="4772" actId="478"/>
          <ac:spMkLst>
            <pc:docMk/>
            <pc:sldMk cId="1943666856" sldId="283"/>
            <ac:spMk id="28" creationId="{EAC96839-0EDB-3868-35B3-2F34625BC64B}"/>
          </ac:spMkLst>
        </pc:spChg>
        <pc:spChg chg="add del mod">
          <ac:chgData name="Ryan Knobel" userId="dc86dbbb8969adbe" providerId="LiveId" clId="{90F2CC6C-F855-4770-9A3A-5653D5542D37}" dt="2023-07-20T22:43:01.749" v="4771" actId="478"/>
          <ac:spMkLst>
            <pc:docMk/>
            <pc:sldMk cId="1943666856" sldId="283"/>
            <ac:spMk id="29" creationId="{50B16CF5-CD43-AA53-5966-04C138D730FE}"/>
          </ac:spMkLst>
        </pc:spChg>
        <pc:spChg chg="mod">
          <ac:chgData name="Ryan Knobel" userId="dc86dbbb8969adbe" providerId="LiveId" clId="{90F2CC6C-F855-4770-9A3A-5653D5542D37}" dt="2023-07-21T20:11:11.271" v="7473"/>
          <ac:spMkLst>
            <pc:docMk/>
            <pc:sldMk cId="1943666856" sldId="283"/>
            <ac:spMk id="29" creationId="{77C06A9D-2F20-A849-2DB5-9A8A14805336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29" creationId="{806B17AF-FA14-D808-B020-B0978F837E45}"/>
          </ac:spMkLst>
        </pc:spChg>
        <pc:spChg chg="add del mod">
          <ac:chgData name="Ryan Knobel" userId="dc86dbbb8969adbe" providerId="LiveId" clId="{90F2CC6C-F855-4770-9A3A-5653D5542D37}" dt="2023-07-20T22:43:01.749" v="4771" actId="478"/>
          <ac:spMkLst>
            <pc:docMk/>
            <pc:sldMk cId="1943666856" sldId="283"/>
            <ac:spMk id="30" creationId="{1425B256-AAC7-4D1C-3775-E2E426BFDE2C}"/>
          </ac:spMkLst>
        </pc:spChg>
        <pc:spChg chg="mod">
          <ac:chgData name="Ryan Knobel" userId="dc86dbbb8969adbe" providerId="LiveId" clId="{90F2CC6C-F855-4770-9A3A-5653D5542D37}" dt="2023-07-21T20:11:11.271" v="7473"/>
          <ac:spMkLst>
            <pc:docMk/>
            <pc:sldMk cId="1943666856" sldId="283"/>
            <ac:spMk id="30" creationId="{D82E1E90-DA07-671E-F2AE-B9E5C9A8E049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30" creationId="{EABC0C6C-320F-88CC-8783-EBA0C4B3ADC1}"/>
          </ac:spMkLst>
        </pc:spChg>
        <pc:spChg chg="add del mod">
          <ac:chgData name="Ryan Knobel" userId="dc86dbbb8969adbe" providerId="LiveId" clId="{90F2CC6C-F855-4770-9A3A-5653D5542D37}" dt="2023-07-20T22:43:01.749" v="4771" actId="478"/>
          <ac:spMkLst>
            <pc:docMk/>
            <pc:sldMk cId="1943666856" sldId="283"/>
            <ac:spMk id="31" creationId="{5C5F05B2-79CF-C726-2B42-9AD137D99682}"/>
          </ac:spMkLst>
        </pc:spChg>
        <pc:spChg chg="mod">
          <ac:chgData name="Ryan Knobel" userId="dc86dbbb8969adbe" providerId="LiveId" clId="{90F2CC6C-F855-4770-9A3A-5653D5542D37}" dt="2023-07-21T20:11:11.271" v="7473"/>
          <ac:spMkLst>
            <pc:docMk/>
            <pc:sldMk cId="1943666856" sldId="283"/>
            <ac:spMk id="31" creationId="{A4190ADE-C264-4837-B09D-D29FA604136D}"/>
          </ac:spMkLst>
        </pc:spChg>
        <pc:spChg chg="add del mod">
          <ac:chgData name="Ryan Knobel" userId="dc86dbbb8969adbe" providerId="LiveId" clId="{90F2CC6C-F855-4770-9A3A-5653D5542D37}" dt="2023-07-20T22:43:01.749" v="4771" actId="478"/>
          <ac:spMkLst>
            <pc:docMk/>
            <pc:sldMk cId="1943666856" sldId="283"/>
            <ac:spMk id="32" creationId="{10370594-45D8-EACF-900A-172D3A295DE6}"/>
          </ac:spMkLst>
        </pc:spChg>
        <pc:spChg chg="add del mod">
          <ac:chgData name="Ryan Knobel" userId="dc86dbbb8969adbe" providerId="LiveId" clId="{90F2CC6C-F855-4770-9A3A-5653D5542D37}" dt="2023-07-20T22:43:01.749" v="4771" actId="478"/>
          <ac:spMkLst>
            <pc:docMk/>
            <pc:sldMk cId="1943666856" sldId="283"/>
            <ac:spMk id="33" creationId="{DE9E29F3-EA47-EA78-2473-9D3976DF36C1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33" creationId="{FB00B21D-F1BA-BA4A-7C24-D11A861AAD4B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34" creationId="{9F76F610-D409-05B2-5903-B18BF4F3E8DC}"/>
          </ac:spMkLst>
        </pc:spChg>
        <pc:spChg chg="add del mod">
          <ac:chgData name="Ryan Knobel" userId="dc86dbbb8969adbe" providerId="LiveId" clId="{90F2CC6C-F855-4770-9A3A-5653D5542D37}" dt="2023-07-20T22:43:01.749" v="4771" actId="478"/>
          <ac:spMkLst>
            <pc:docMk/>
            <pc:sldMk cId="1943666856" sldId="283"/>
            <ac:spMk id="34" creationId="{C062D124-CD4B-823F-C5BC-571C05C8D9C0}"/>
          </ac:spMkLst>
        </pc:spChg>
        <pc:spChg chg="add del mod">
          <ac:chgData name="Ryan Knobel" userId="dc86dbbb8969adbe" providerId="LiveId" clId="{90F2CC6C-F855-4770-9A3A-5653D5542D37}" dt="2023-07-20T22:43:01.749" v="4771" actId="478"/>
          <ac:spMkLst>
            <pc:docMk/>
            <pc:sldMk cId="1943666856" sldId="283"/>
            <ac:spMk id="35" creationId="{75D90695-642A-7DB1-002C-D9B31755CB01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36" creationId="{6DBC1A37-A0B7-079F-973A-AF64F0A387F3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37" creationId="{D66F209F-E6C6-9E34-4B81-06767453A734}"/>
          </ac:spMkLst>
        </pc:spChg>
        <pc:spChg chg="add del mod">
          <ac:chgData name="Ryan Knobel" userId="dc86dbbb8969adbe" providerId="LiveId" clId="{90F2CC6C-F855-4770-9A3A-5653D5542D37}" dt="2023-07-20T22:43:01.749" v="4771" actId="478"/>
          <ac:spMkLst>
            <pc:docMk/>
            <pc:sldMk cId="1943666856" sldId="283"/>
            <ac:spMk id="38" creationId="{85F01D47-92D4-D9BC-6F32-90D15537C372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39" creationId="{59B2CA56-3E6E-EBF2-C74E-CD3109F61C29}"/>
          </ac:spMkLst>
        </pc:spChg>
        <pc:spChg chg="add del mod">
          <ac:chgData name="Ryan Knobel" userId="dc86dbbb8969adbe" providerId="LiveId" clId="{90F2CC6C-F855-4770-9A3A-5653D5542D37}" dt="2023-07-21T20:11:16.561" v="7478" actId="478"/>
          <ac:spMkLst>
            <pc:docMk/>
            <pc:sldMk cId="1943666856" sldId="283"/>
            <ac:spMk id="39" creationId="{B9A16CFF-213A-9791-3259-A8037F77706B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40" creationId="{2FB52D26-5C37-C079-0F9C-49BDEC815645}"/>
          </ac:spMkLst>
        </pc:spChg>
        <pc:spChg chg="add del mod">
          <ac:chgData name="Ryan Knobel" userId="dc86dbbb8969adbe" providerId="LiveId" clId="{90F2CC6C-F855-4770-9A3A-5653D5542D37}" dt="2023-07-21T20:11:15.657" v="7476" actId="478"/>
          <ac:spMkLst>
            <pc:docMk/>
            <pc:sldMk cId="1943666856" sldId="283"/>
            <ac:spMk id="40" creationId="{DB7A8C7F-FCA9-80F2-D1E0-17FC9706C79F}"/>
          </ac:spMkLst>
        </pc:spChg>
        <pc:spChg chg="add del mod">
          <ac:chgData name="Ryan Knobel" userId="dc86dbbb8969adbe" providerId="LiveId" clId="{90F2CC6C-F855-4770-9A3A-5653D5542D37}" dt="2023-07-20T22:43:01.749" v="4771" actId="478"/>
          <ac:spMkLst>
            <pc:docMk/>
            <pc:sldMk cId="1943666856" sldId="283"/>
            <ac:spMk id="41" creationId="{4F0412F9-2C65-AA68-5F95-2C1E77A7AAF2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41" creationId="{E5F194F1-29A9-699B-6929-D03D37921E0F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42" creationId="{78E372B4-90D5-0C95-E460-50AABCEF75CF}"/>
          </ac:spMkLst>
        </pc:spChg>
        <pc:spChg chg="add del mod">
          <ac:chgData name="Ryan Knobel" userId="dc86dbbb8969adbe" providerId="LiveId" clId="{90F2CC6C-F855-4770-9A3A-5653D5542D37}" dt="2023-07-20T22:43:01.749" v="4771" actId="478"/>
          <ac:spMkLst>
            <pc:docMk/>
            <pc:sldMk cId="1943666856" sldId="283"/>
            <ac:spMk id="42" creationId="{820E64AB-BBB6-6446-82C8-F17C2C9B4D8C}"/>
          </ac:spMkLst>
        </pc:spChg>
        <pc:spChg chg="add mod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43" creationId="{96C5E531-045E-A4F7-8C0C-F8975EFAA93D}"/>
          </ac:spMkLst>
        </pc:spChg>
        <pc:spChg chg="add 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44" creationId="{D7160FFE-2FCF-8779-43BA-CB4733EEBF5D}"/>
          </ac:spMkLst>
        </pc:spChg>
        <pc:spChg chg="add mod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45" creationId="{B9F988C8-CBF1-6795-138A-A7DA5E49B840}"/>
          </ac:spMkLst>
        </pc:spChg>
        <pc:spChg chg="add mod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46" creationId="{66C9E380-CD4E-7CED-CBFC-4E8F81959989}"/>
          </ac:spMkLst>
        </pc:spChg>
        <pc:spChg chg="add mod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47" creationId="{E307290B-8D7C-F7CD-A7AE-236BA85DAD94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49" creationId="{5FEEDACB-FB96-CB03-E757-AEEB51AF9538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50" creationId="{4F32CDD3-3B4E-70E4-9BF6-F2ED1C30B297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52" creationId="{5150AB9A-9A51-EECE-88B8-E5B0EF39670A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53" creationId="{B1CA36E7-C28D-0E2E-91EF-86EB7E8D607A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55" creationId="{3535FADE-4A6C-4AE7-64A0-BD83E77FE6D1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56" creationId="{9A7F3CF3-52E5-BBB5-44B4-B705EF1EA972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58" creationId="{8062718C-795D-761D-F29B-0385622885A9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59" creationId="{25B94F62-7221-606F-9893-0460A79784FF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61" creationId="{9FF8AE84-BE16-D3E5-C20C-0925FF8674E4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62" creationId="{1CB3FD1C-257F-1F1F-56AF-F11623468268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64" creationId="{BDEB6411-A615-5D76-65C5-E48EC1EAB1F5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65" creationId="{EF3B9DDA-830E-D01E-3AE9-613FC43B6B10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67" creationId="{7AB127D2-3678-AE23-E1B3-E7B4B94F13EF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68" creationId="{EFA4F01D-C85E-BF40-F653-032645ACE9C8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70" creationId="{39138554-745E-A69B-7DCC-EDC0152FA367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71" creationId="{7D9D7C61-B456-4BE4-9053-0CE174F588DB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73" creationId="{4B6BAA1E-44A1-0F2C-0267-E22039FC88D5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74" creationId="{11403EAE-D097-F87B-AB20-9926957AE4CE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76" creationId="{B3BA0CAE-52EA-FE71-1CBD-C3D2FC54D134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77" creationId="{79316392-368A-BE4A-31EA-12DDA2626680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79" creationId="{767CD9A2-0B53-9299-EDDB-95F9BA7CC67F}"/>
          </ac:spMkLst>
        </pc:spChg>
        <pc:spChg chg="mod">
          <ac:chgData name="Ryan Knobel" userId="dc86dbbb8969adbe" providerId="LiveId" clId="{90F2CC6C-F855-4770-9A3A-5653D5542D37}" dt="2023-07-24T19:14:51.277" v="9044" actId="165"/>
          <ac:spMkLst>
            <pc:docMk/>
            <pc:sldMk cId="1943666856" sldId="283"/>
            <ac:spMk id="80" creationId="{C103E2E8-4C7B-FB80-1E94-8DB66604721F}"/>
          </ac:spMkLst>
        </pc:spChg>
        <pc:spChg chg="add mod">
          <ac:chgData name="Ryan Knobel" userId="dc86dbbb8969adbe" providerId="LiveId" clId="{90F2CC6C-F855-4770-9A3A-5653D5542D37}" dt="2023-07-24T19:17:30.814" v="9091" actId="1076"/>
          <ac:spMkLst>
            <pc:docMk/>
            <pc:sldMk cId="1943666856" sldId="283"/>
            <ac:spMk id="82" creationId="{FFAC0EBC-D1D5-6142-E98F-E0C3BCF26D78}"/>
          </ac:spMkLst>
        </pc:spChg>
        <pc:spChg chg="mod topLvl">
          <ac:chgData name="Ryan Knobel" userId="dc86dbbb8969adbe" providerId="LiveId" clId="{90F2CC6C-F855-4770-9A3A-5653D5542D37}" dt="2023-07-24T19:17:06.914" v="9070" actId="1076"/>
          <ac:spMkLst>
            <pc:docMk/>
            <pc:sldMk cId="1943666856" sldId="283"/>
            <ac:spMk id="83" creationId="{FF9C593D-E407-B920-075C-7E1D0B51B0D0}"/>
          </ac:spMkLst>
        </pc:spChg>
        <pc:grpChg chg="add del mod">
          <ac:chgData name="Ryan Knobel" userId="dc86dbbb8969adbe" providerId="LiveId" clId="{90F2CC6C-F855-4770-9A3A-5653D5542D37}" dt="2023-07-21T20:12:35.721" v="7501" actId="478"/>
          <ac:grpSpMkLst>
            <pc:docMk/>
            <pc:sldMk cId="1943666856" sldId="283"/>
            <ac:grpSpMk id="3" creationId="{3383261E-D242-CF67-3969-E427E4AD114A}"/>
          </ac:grpSpMkLst>
        </pc:grpChg>
        <pc:grpChg chg="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22" creationId="{0DBFDD45-5A68-7192-391D-C58D54BDE28E}"/>
          </ac:grpSpMkLst>
        </pc:grpChg>
        <pc:grpChg chg="add del mod">
          <ac:chgData name="Ryan Knobel" userId="dc86dbbb8969adbe" providerId="LiveId" clId="{90F2CC6C-F855-4770-9A3A-5653D5542D37}" dt="2023-07-21T20:12:35.721" v="7501" actId="478"/>
          <ac:grpSpMkLst>
            <pc:docMk/>
            <pc:sldMk cId="1943666856" sldId="283"/>
            <ac:grpSpMk id="22" creationId="{3537C4A4-695E-DA99-9C74-9B00783A2A09}"/>
          </ac:grpSpMkLst>
        </pc:grpChg>
        <pc:grpChg chg="add del mod">
          <ac:chgData name="Ryan Knobel" userId="dc86dbbb8969adbe" providerId="LiveId" clId="{90F2CC6C-F855-4770-9A3A-5653D5542D37}" dt="2023-07-21T20:12:35.721" v="7501" actId="478"/>
          <ac:grpSpMkLst>
            <pc:docMk/>
            <pc:sldMk cId="1943666856" sldId="283"/>
            <ac:grpSpMk id="25" creationId="{9CBBF168-7D5B-7E37-3206-5842A2367312}"/>
          </ac:grpSpMkLst>
        </pc:grpChg>
        <pc:grpChg chg="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25" creationId="{A96D4851-F3ED-4B4D-44E5-815F62BB295D}"/>
          </ac:grpSpMkLst>
        </pc:grpChg>
        <pc:grpChg chg="add del mod">
          <ac:chgData name="Ryan Knobel" userId="dc86dbbb8969adbe" providerId="LiveId" clId="{90F2CC6C-F855-4770-9A3A-5653D5542D37}" dt="2023-07-21T20:12:35.721" v="7501" actId="478"/>
          <ac:grpSpMkLst>
            <pc:docMk/>
            <pc:sldMk cId="1943666856" sldId="283"/>
            <ac:grpSpMk id="28" creationId="{7694DDAC-26CC-CC3F-070B-DBC283940EB7}"/>
          </ac:grpSpMkLst>
        </pc:grpChg>
        <pc:grpChg chg="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28" creationId="{D5403C62-009C-98E4-5803-860D709E24EF}"/>
          </ac:grpSpMkLst>
        </pc:grpChg>
        <pc:grpChg chg="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31" creationId="{55899C61-2F29-C7CE-2013-0004D589E8F5}"/>
          </ac:grpSpMkLst>
        </pc:grpChg>
        <pc:grpChg chg="add 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32" creationId="{FA5DBF67-B198-CB8A-2D49-1E1B4A78918F}"/>
          </ac:grpSpMkLst>
        </pc:grpChg>
        <pc:grpChg chg="add 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35" creationId="{D02812BD-3C2F-F17D-92FA-62F432177162}"/>
          </ac:grpSpMkLst>
        </pc:grpChg>
        <pc:grpChg chg="add 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38" creationId="{775C2416-A046-7DD7-2773-F38AE10E8636}"/>
          </ac:grpSpMkLst>
        </pc:grpChg>
        <pc:grpChg chg="add 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48" creationId="{1BC1B180-3EE5-9138-D0B3-7C3E826F19F1}"/>
          </ac:grpSpMkLst>
        </pc:grpChg>
        <pc:grpChg chg="add 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51" creationId="{578AA9B9-88E7-AC15-D48E-8D6D18F5FDEA}"/>
          </ac:grpSpMkLst>
        </pc:grpChg>
        <pc:grpChg chg="add 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54" creationId="{05FC6BC7-07E2-6648-3129-4812B33E2C7D}"/>
          </ac:grpSpMkLst>
        </pc:grpChg>
        <pc:grpChg chg="add 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57" creationId="{D0065DD4-2E1C-23E0-25F2-D7408A7980F5}"/>
          </ac:grpSpMkLst>
        </pc:grpChg>
        <pc:grpChg chg="add 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60" creationId="{2388DEC0-7197-1016-C4CE-068C52EE4351}"/>
          </ac:grpSpMkLst>
        </pc:grpChg>
        <pc:grpChg chg="add 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63" creationId="{1E5FC84E-7E83-2F09-5C1B-D178664FF82A}"/>
          </ac:grpSpMkLst>
        </pc:grpChg>
        <pc:grpChg chg="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66" creationId="{42BDEC64-C873-DCDA-0337-977537BD9E16}"/>
          </ac:grpSpMkLst>
        </pc:grpChg>
        <pc:grpChg chg="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69" creationId="{E21FEE48-7468-85B7-B4F0-615417765E8F}"/>
          </ac:grpSpMkLst>
        </pc:grpChg>
        <pc:grpChg chg="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72" creationId="{F4235882-55E3-7AC2-2FDB-24D0332CCD3F}"/>
          </ac:grpSpMkLst>
        </pc:grpChg>
        <pc:grpChg chg="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75" creationId="{CA3D2469-98FA-1656-29CE-4E1D60CAC552}"/>
          </ac:grpSpMkLst>
        </pc:grpChg>
        <pc:grpChg chg="mod topLvl">
          <ac:chgData name="Ryan Knobel" userId="dc86dbbb8969adbe" providerId="LiveId" clId="{90F2CC6C-F855-4770-9A3A-5653D5542D37}" dt="2023-07-24T19:17:06.914" v="9070" actId="1076"/>
          <ac:grpSpMkLst>
            <pc:docMk/>
            <pc:sldMk cId="1943666856" sldId="283"/>
            <ac:grpSpMk id="78" creationId="{D723290F-7DD2-02E4-568F-7ACDEB46BE44}"/>
          </ac:grpSpMkLst>
        </pc:grpChg>
        <pc:grpChg chg="add del mod">
          <ac:chgData name="Ryan Knobel" userId="dc86dbbb8969adbe" providerId="LiveId" clId="{90F2CC6C-F855-4770-9A3A-5653D5542D37}" dt="2023-07-24T19:14:51.277" v="9044" actId="165"/>
          <ac:grpSpMkLst>
            <pc:docMk/>
            <pc:sldMk cId="1943666856" sldId="283"/>
            <ac:grpSpMk id="81" creationId="{7054DD0F-14D7-6EA0-84BC-920542553F3E}"/>
          </ac:grpSpMkLst>
        </pc:grpChg>
        <pc:cxnChg chg="add del mod">
          <ac:chgData name="Ryan Knobel" userId="dc86dbbb8969adbe" providerId="LiveId" clId="{90F2CC6C-F855-4770-9A3A-5653D5542D37}" dt="2023-07-20T22:43:01.749" v="4771" actId="478"/>
          <ac:cxnSpMkLst>
            <pc:docMk/>
            <pc:sldMk cId="1943666856" sldId="283"/>
            <ac:cxnSpMk id="36" creationId="{402FFF32-C884-5F19-6634-17958ED3AC3D}"/>
          </ac:cxnSpMkLst>
        </pc:cxnChg>
        <pc:cxnChg chg="add del mod">
          <ac:chgData name="Ryan Knobel" userId="dc86dbbb8969adbe" providerId="LiveId" clId="{90F2CC6C-F855-4770-9A3A-5653D5542D37}" dt="2023-07-20T22:43:01.749" v="4771" actId="478"/>
          <ac:cxnSpMkLst>
            <pc:docMk/>
            <pc:sldMk cId="1943666856" sldId="283"/>
            <ac:cxnSpMk id="37" creationId="{D4A41853-D3C9-43E5-DFA4-7D858CD477B4}"/>
          </ac:cxnSpMkLst>
        </pc:cxnChg>
      </pc:sldChg>
      <pc:sldChg chg="delSp modSp new mod">
        <pc:chgData name="Ryan Knobel" userId="dc86dbbb8969adbe" providerId="LiveId" clId="{90F2CC6C-F855-4770-9A3A-5653D5542D37}" dt="2023-07-19T03:57:42.849" v="818" actId="478"/>
        <pc:sldMkLst>
          <pc:docMk/>
          <pc:sldMk cId="3488975446" sldId="284"/>
        </pc:sldMkLst>
        <pc:spChg chg="mod">
          <ac:chgData name="Ryan Knobel" userId="dc86dbbb8969adbe" providerId="LiveId" clId="{90F2CC6C-F855-4770-9A3A-5653D5542D37}" dt="2023-07-19T03:57:39.699" v="817" actId="20577"/>
          <ac:spMkLst>
            <pc:docMk/>
            <pc:sldMk cId="3488975446" sldId="284"/>
            <ac:spMk id="2" creationId="{41FFFBD6-0235-F1E6-D6B9-77AFA9BADDFF}"/>
          </ac:spMkLst>
        </pc:spChg>
        <pc:spChg chg="del">
          <ac:chgData name="Ryan Knobel" userId="dc86dbbb8969adbe" providerId="LiveId" clId="{90F2CC6C-F855-4770-9A3A-5653D5542D37}" dt="2023-07-19T03:57:42.849" v="818" actId="478"/>
          <ac:spMkLst>
            <pc:docMk/>
            <pc:sldMk cId="3488975446" sldId="284"/>
            <ac:spMk id="3" creationId="{3BB4F483-3219-DC25-E5F3-89A625BA3B06}"/>
          </ac:spMkLst>
        </pc:spChg>
      </pc:sldChg>
      <pc:sldChg chg="modSp new del mod">
        <pc:chgData name="Ryan Knobel" userId="dc86dbbb8969adbe" providerId="LiveId" clId="{90F2CC6C-F855-4770-9A3A-5653D5542D37}" dt="2023-07-24T18:39:23.148" v="8504" actId="47"/>
        <pc:sldMkLst>
          <pc:docMk/>
          <pc:sldMk cId="3341564780" sldId="285"/>
        </pc:sldMkLst>
        <pc:spChg chg="mod">
          <ac:chgData name="Ryan Knobel" userId="dc86dbbb8969adbe" providerId="LiveId" clId="{90F2CC6C-F855-4770-9A3A-5653D5542D37}" dt="2023-07-19T03:58:08.827" v="840" actId="20577"/>
          <ac:spMkLst>
            <pc:docMk/>
            <pc:sldMk cId="3341564780" sldId="285"/>
            <ac:spMk id="2" creationId="{57ECF398-A4A6-DF74-CBD4-64D844B03D72}"/>
          </ac:spMkLst>
        </pc:spChg>
        <pc:spChg chg="mod">
          <ac:chgData name="Ryan Knobel" userId="dc86dbbb8969adbe" providerId="LiveId" clId="{90F2CC6C-F855-4770-9A3A-5653D5542D37}" dt="2023-07-20T23:48:36.553" v="5702" actId="20577"/>
          <ac:spMkLst>
            <pc:docMk/>
            <pc:sldMk cId="3341564780" sldId="285"/>
            <ac:spMk id="3" creationId="{12F68E6A-D84F-0C38-794A-A6130B014931}"/>
          </ac:spMkLst>
        </pc:spChg>
      </pc:sldChg>
      <pc:sldChg chg="delSp modSp new mod">
        <pc:chgData name="Ryan Knobel" userId="dc86dbbb8969adbe" providerId="LiveId" clId="{90F2CC6C-F855-4770-9A3A-5653D5542D37}" dt="2023-07-19T04:12:29.086" v="1051" actId="478"/>
        <pc:sldMkLst>
          <pc:docMk/>
          <pc:sldMk cId="2125115356" sldId="286"/>
        </pc:sldMkLst>
        <pc:spChg chg="mod">
          <ac:chgData name="Ryan Knobel" userId="dc86dbbb8969adbe" providerId="LiveId" clId="{90F2CC6C-F855-4770-9A3A-5653D5542D37}" dt="2023-07-19T04:12:26.636" v="1050" actId="20577"/>
          <ac:spMkLst>
            <pc:docMk/>
            <pc:sldMk cId="2125115356" sldId="286"/>
            <ac:spMk id="2" creationId="{86ABDBBF-5948-36B6-67E2-64F37299CBD7}"/>
          </ac:spMkLst>
        </pc:spChg>
        <pc:spChg chg="del">
          <ac:chgData name="Ryan Knobel" userId="dc86dbbb8969adbe" providerId="LiveId" clId="{90F2CC6C-F855-4770-9A3A-5653D5542D37}" dt="2023-07-19T04:12:29.086" v="1051" actId="478"/>
          <ac:spMkLst>
            <pc:docMk/>
            <pc:sldMk cId="2125115356" sldId="286"/>
            <ac:spMk id="3" creationId="{6283B71C-69F8-1FB7-ECBC-9ECAA441A7F3}"/>
          </ac:spMkLst>
        </pc:spChg>
      </pc:sldChg>
      <pc:sldChg chg="modSp new mod">
        <pc:chgData name="Ryan Knobel" userId="dc86dbbb8969adbe" providerId="LiveId" clId="{90F2CC6C-F855-4770-9A3A-5653D5542D37}" dt="2023-07-24T18:48:16.570" v="8678" actId="403"/>
        <pc:sldMkLst>
          <pc:docMk/>
          <pc:sldMk cId="2375773254" sldId="287"/>
        </pc:sldMkLst>
        <pc:spChg chg="mod">
          <ac:chgData name="Ryan Knobel" userId="dc86dbbb8969adbe" providerId="LiveId" clId="{90F2CC6C-F855-4770-9A3A-5653D5542D37}" dt="2023-07-24T18:48:16.570" v="8678" actId="403"/>
          <ac:spMkLst>
            <pc:docMk/>
            <pc:sldMk cId="2375773254" sldId="287"/>
            <ac:spMk id="2" creationId="{885EA6F5-FFED-5E8E-8398-CAFCBE3123AC}"/>
          </ac:spMkLst>
        </pc:spChg>
        <pc:spChg chg="mod">
          <ac:chgData name="Ryan Knobel" userId="dc86dbbb8969adbe" providerId="LiveId" clId="{90F2CC6C-F855-4770-9A3A-5653D5542D37}" dt="2023-07-21T19:02:27.043" v="6512" actId="20577"/>
          <ac:spMkLst>
            <pc:docMk/>
            <pc:sldMk cId="2375773254" sldId="287"/>
            <ac:spMk id="3" creationId="{838F1A9A-786A-3A11-BE03-B5B5426EC483}"/>
          </ac:spMkLst>
        </pc:spChg>
      </pc:sldChg>
      <pc:sldChg chg="modSp new mod">
        <pc:chgData name="Ryan Knobel" userId="dc86dbbb8969adbe" providerId="LiveId" clId="{90F2CC6C-F855-4770-9A3A-5653D5542D37}" dt="2023-07-24T18:47:03.418" v="8654" actId="403"/>
        <pc:sldMkLst>
          <pc:docMk/>
          <pc:sldMk cId="2160316365" sldId="288"/>
        </pc:sldMkLst>
        <pc:spChg chg="mod">
          <ac:chgData name="Ryan Knobel" userId="dc86dbbb8969adbe" providerId="LiveId" clId="{90F2CC6C-F855-4770-9A3A-5653D5542D37}" dt="2023-07-24T18:47:03.418" v="8654" actId="403"/>
          <ac:spMkLst>
            <pc:docMk/>
            <pc:sldMk cId="2160316365" sldId="288"/>
            <ac:spMk id="2" creationId="{DA236D79-058F-4D28-3235-26FD17EAE4B4}"/>
          </ac:spMkLst>
        </pc:spChg>
        <pc:spChg chg="mod">
          <ac:chgData name="Ryan Knobel" userId="dc86dbbb8969adbe" providerId="LiveId" clId="{90F2CC6C-F855-4770-9A3A-5653D5542D37}" dt="2023-07-19T17:47:27.857" v="1493" actId="20577"/>
          <ac:spMkLst>
            <pc:docMk/>
            <pc:sldMk cId="2160316365" sldId="288"/>
            <ac:spMk id="3" creationId="{EDFB576B-B071-57C6-03F7-7F51B820CE6A}"/>
          </ac:spMkLst>
        </pc:spChg>
      </pc:sldChg>
      <pc:sldChg chg="modSp add mod">
        <pc:chgData name="Ryan Knobel" userId="dc86dbbb8969adbe" providerId="LiveId" clId="{90F2CC6C-F855-4770-9A3A-5653D5542D37}" dt="2023-07-24T18:47:16.626" v="8658" actId="403"/>
        <pc:sldMkLst>
          <pc:docMk/>
          <pc:sldMk cId="2626387402" sldId="289"/>
        </pc:sldMkLst>
        <pc:spChg chg="mod">
          <ac:chgData name="Ryan Knobel" userId="dc86dbbb8969adbe" providerId="LiveId" clId="{90F2CC6C-F855-4770-9A3A-5653D5542D37}" dt="2023-07-24T18:47:16.626" v="8658" actId="403"/>
          <ac:spMkLst>
            <pc:docMk/>
            <pc:sldMk cId="2626387402" sldId="289"/>
            <ac:spMk id="2" creationId="{DA236D79-058F-4D28-3235-26FD17EAE4B4}"/>
          </ac:spMkLst>
        </pc:spChg>
        <pc:spChg chg="mod">
          <ac:chgData name="Ryan Knobel" userId="dc86dbbb8969adbe" providerId="LiveId" clId="{90F2CC6C-F855-4770-9A3A-5653D5542D37}" dt="2023-07-19T18:01:55.457" v="2188" actId="20577"/>
          <ac:spMkLst>
            <pc:docMk/>
            <pc:sldMk cId="2626387402" sldId="289"/>
            <ac:spMk id="3" creationId="{EDFB576B-B071-57C6-03F7-7F51B820CE6A}"/>
          </ac:spMkLst>
        </pc:spChg>
      </pc:sldChg>
      <pc:sldChg chg="modSp add mod">
        <pc:chgData name="Ryan Knobel" userId="dc86dbbb8969adbe" providerId="LiveId" clId="{90F2CC6C-F855-4770-9A3A-5653D5542D37}" dt="2023-07-24T18:47:27.677" v="8662" actId="403"/>
        <pc:sldMkLst>
          <pc:docMk/>
          <pc:sldMk cId="3298481545" sldId="290"/>
        </pc:sldMkLst>
        <pc:spChg chg="mod">
          <ac:chgData name="Ryan Knobel" userId="dc86dbbb8969adbe" providerId="LiveId" clId="{90F2CC6C-F855-4770-9A3A-5653D5542D37}" dt="2023-07-24T18:47:27.677" v="8662" actId="403"/>
          <ac:spMkLst>
            <pc:docMk/>
            <pc:sldMk cId="3298481545" sldId="290"/>
            <ac:spMk id="2" creationId="{DA236D79-058F-4D28-3235-26FD17EAE4B4}"/>
          </ac:spMkLst>
        </pc:spChg>
        <pc:spChg chg="mod">
          <ac:chgData name="Ryan Knobel" userId="dc86dbbb8969adbe" providerId="LiveId" clId="{90F2CC6C-F855-4770-9A3A-5653D5542D37}" dt="2023-07-19T18:11:44.281" v="2560" actId="14100"/>
          <ac:spMkLst>
            <pc:docMk/>
            <pc:sldMk cId="3298481545" sldId="290"/>
            <ac:spMk id="3" creationId="{EDFB576B-B071-57C6-03F7-7F51B820CE6A}"/>
          </ac:spMkLst>
        </pc:spChg>
      </pc:sldChg>
      <pc:sldChg chg="addSp delSp modSp add mod">
        <pc:chgData name="Ryan Knobel" userId="dc86dbbb8969adbe" providerId="LiveId" clId="{90F2CC6C-F855-4770-9A3A-5653D5542D37}" dt="2023-07-24T19:54:37.908" v="9489" actId="1582"/>
        <pc:sldMkLst>
          <pc:docMk/>
          <pc:sldMk cId="2016815322" sldId="291"/>
        </pc:sldMkLst>
        <pc:spChg chg="mod">
          <ac:chgData name="Ryan Knobel" userId="dc86dbbb8969adbe" providerId="LiveId" clId="{90F2CC6C-F855-4770-9A3A-5653D5542D37}" dt="2023-07-24T18:47:33.231" v="8664" actId="403"/>
          <ac:spMkLst>
            <pc:docMk/>
            <pc:sldMk cId="2016815322" sldId="291"/>
            <ac:spMk id="2" creationId="{2508B750-C8B1-0D51-4C6C-061A360A5CEC}"/>
          </ac:spMkLst>
        </pc:spChg>
        <pc:spChg chg="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3" creationId="{7398C6BD-DE8E-B813-B8AC-A3E0C261AD35}"/>
          </ac:spMkLst>
        </pc:spChg>
        <pc:spChg chg="add 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3" creationId="{C0BE0EAA-FBCF-0651-FF53-10E6666CA5C9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4" creationId="{5B39F545-E625-F9CB-BDE4-AD8A4DC33668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4" creationId="{8019C26B-E92A-7DA7-F73D-FD86B7F31A52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5" creationId="{0C909168-542B-B513-5C5D-1EB2510BD080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5" creationId="{5865BF63-24DD-C89E-46DB-395C0CFB9385}"/>
          </ac:spMkLst>
        </pc:spChg>
        <pc:spChg chg="mod">
          <ac:chgData name="Ryan Knobel" userId="dc86dbbb8969adbe" providerId="LiveId" clId="{90F2CC6C-F855-4770-9A3A-5653D5542D37}" dt="2023-07-24T17:49:21.881" v="7900"/>
          <ac:spMkLst>
            <pc:docMk/>
            <pc:sldMk cId="2016815322" sldId="291"/>
            <ac:spMk id="5" creationId="{DE0373AC-A4FA-8308-CB60-8956BB47842B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5" creationId="{E54A70CB-1575-E1C6-7018-27E7E92219C5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6" creationId="{314A7D28-8C27-488B-57DB-B1AD6133844D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6" creationId="{476D2968-FA98-1F26-27DF-DF9A1E2378A6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6" creationId="{B85F54D2-0274-33A7-0778-E5AD26D89DE7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7" creationId="{0F9291A9-30EF-6151-235F-10DDEBE15D8B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7" creationId="{97FB63D1-FE25-B177-E7F0-2B49C86A2D89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7" creationId="{D11830F3-7BD4-46BE-8C67-A92196D2CB0A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8" creationId="{5A559B83-CA74-A220-6E7F-B1B82A4F55DE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8" creationId="{652CA383-0AEF-1115-5FBA-4A4A02DBBD3D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8" creationId="{EBCA1264-5640-0A7B-A0C5-A0DC55850CF4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9" creationId="{397CAE71-B7D7-2FCB-5B6A-916B93C509DF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9" creationId="{629320B9-0BB5-994D-DD9A-A8D980BAFE38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9" creationId="{7F8315BA-84CC-FCD9-DDD8-3CB08FB92D47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0" creationId="{3DD2F600-7C03-44E2-0D99-254D4BE7C87B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10" creationId="{7EA6F48C-D1D7-53D2-CB9A-30E41A9ACE3E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10" creationId="{AFB7E402-392F-874D-7FDE-B0B602821252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11" creationId="{0E009CE3-EDA3-ED60-CAF8-E3D1C9405CC9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1" creationId="{5B974D38-5C3E-BC93-FFA2-37D992BED301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11" creationId="{E6A7CE94-909D-AEA9-F67A-557939B518EC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2" creationId="{55275CAA-4761-EF3E-28E1-3536AE3E7F85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12" creationId="{82A51935-4041-1B22-7912-249B07B89CB8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12" creationId="{E05B8127-E0E0-B5A5-A680-A194EE955766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13" creationId="{B041E84B-7996-4A6D-D2FB-7578347A3F94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13" creationId="{B4B30702-61AD-3CC9-2043-F0359FD33878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3" creationId="{E800FB95-B05E-09B0-4462-85716A89DFB4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4" creationId="{ADEEB80B-F83A-DBC0-F394-32B1CDB845C4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15" creationId="{3C93E59A-57E1-C240-F79C-D456E081A0EF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5" creationId="{E0C76188-85AD-FCF4-6430-2BA282BCB60F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6" creationId="{4700C6FA-8CE8-6EDD-69D8-B784979B3059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16" creationId="{66E51772-9B3C-13CD-C801-AD6363B4DB31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17" creationId="{2312417C-66E4-9880-914D-38E071885E80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7" creationId="{96EDECD5-6AE1-0ECA-EA41-A101B44614B2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18" creationId="{AC5D1C9B-1739-7BD0-C9D0-91A8D73EF11D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8" creationId="{E94E1D0C-E1EA-E3ED-A8D8-21E1854BEC2C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19" creationId="{07E77BB4-88CA-B557-B163-E833314533CE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9" creationId="{FBFE51A5-3EEF-7770-2105-F26608DC9EC9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20" creationId="{09DD5FD2-AA43-B588-9003-625CE90E37BE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20" creationId="{3B393E79-3544-5091-B2DB-D3FEA40CE801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21" creationId="{9DA5BDF0-EEF3-ABD0-0695-F44418009623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21" creationId="{A48EB497-71A2-18AA-F202-9F69E6528662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22" creationId="{E00F604C-159F-A1B8-D71A-558C682E0E38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22" creationId="{EE9412B2-B6AE-D6AC-EDA0-362F7B978905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23" creationId="{4496B3BE-7B1E-C3D7-A1FC-EED464E39622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23" creationId="{FE805F9A-8E6F-C062-C301-6905176262E3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24" creationId="{339DC6A0-D993-B27B-BD32-422E86516FA6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24" creationId="{D0BADC02-F488-B540-E4F8-77B7D4B4BCDE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24" creationId="{EF4900E5-9C29-B046-D410-9E9D3019536C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25" creationId="{6CCA2ADD-9A81-F83D-69E3-885D3494334B}"/>
          </ac:spMkLst>
        </pc:spChg>
        <pc:spChg chg="mod">
          <ac:chgData name="Ryan Knobel" userId="dc86dbbb8969adbe" providerId="LiveId" clId="{90F2CC6C-F855-4770-9A3A-5653D5542D37}" dt="2023-07-24T17:49:21.881" v="7900"/>
          <ac:spMkLst>
            <pc:docMk/>
            <pc:sldMk cId="2016815322" sldId="291"/>
            <ac:spMk id="25" creationId="{75AA0A77-C1E3-25B3-7908-B267823AED8C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25" creationId="{D11F98CD-F817-4D4E-FDDA-0171DBDB2BBC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25" creationId="{DB51F02A-A32F-8794-7B79-726FAF13D0A5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26" creationId="{215AB749-6B09-18AF-C508-296322CE7AA0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26" creationId="{22ADF08F-1BB1-A730-054E-5DC92B05B821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26" creationId="{B4C375D8-0932-4744-E8CB-CCC97D0DDD1F}"/>
          </ac:spMkLst>
        </pc:spChg>
        <pc:spChg chg="add del mod">
          <ac:chgData name="Ryan Knobel" userId="dc86dbbb8969adbe" providerId="LiveId" clId="{90F2CC6C-F855-4770-9A3A-5653D5542D37}" dt="2023-07-19T19:22:14.155" v="3744" actId="478"/>
          <ac:spMkLst>
            <pc:docMk/>
            <pc:sldMk cId="2016815322" sldId="291"/>
            <ac:spMk id="27" creationId="{DD85816C-5F39-63A7-B72F-F369B10B0C94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28" creationId="{169DBB6C-9EE0-1A97-76A0-9CACBF0B57FF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28" creationId="{C33DAB3E-3E2D-68C5-1C42-6A4E86B69434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29" creationId="{11B10D9D-EB2B-2D70-2AEA-38954308725D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29" creationId="{467B10A3-5CCA-59E7-5202-924A069BDD15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29" creationId="{6B13B904-4738-7DA8-0706-0258482F4FA8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30" creationId="{2B65ADD6-0392-94ED-ADDF-4B11C6C56E54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30" creationId="{BB989464-8867-603A-8934-2D0B5AF5C9C3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30" creationId="{CB242EDA-4F8D-BA32-5862-1DE2E49DE5CE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31" creationId="{32707EB0-9872-8806-5A90-414B6E3C7947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31" creationId="{41C8D38A-4C8F-172C-5719-A78F394C210B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31" creationId="{74395560-14D4-AB36-D3AB-67F28E79F83D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32" creationId="{38446AF5-3227-3C08-B8DC-9B2ADBF52DE6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32" creationId="{45ACC79F-80E4-2EAC-A5AC-D39624C661D7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32" creationId="{49CCC74F-6205-C72E-F052-FB450AE81660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33" creationId="{68CC3FF3-D275-8308-425C-A7A9D05DFAAE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33" creationId="{C1882D4E-1271-A371-0286-118EFFC4E319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33" creationId="{E516D4A2-D620-9A86-E0D9-E96B9B58AAE7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34" creationId="{0AC0D43D-BEAA-9020-646C-817334DB6F39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34" creationId="{0F6AB1CB-81E6-225C-D10F-E33A8FFBB212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34" creationId="{15A23C54-BE1A-D6DE-E1D6-8C7C41E88324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35" creationId="{79B5F5A7-2E9F-E339-18E3-C20BFFEA19E5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35" creationId="{E732F3E9-A7A7-FF95-9134-477BAF5942A0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35" creationId="{F2C13133-AA8D-76FD-A5CA-7A29A6F1729F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36" creationId="{BC90082C-F09A-E41B-3CDE-528696615A7C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36" creationId="{F742AFDF-C9EE-A1CB-4436-A8F2AB9BA706}"/>
          </ac:spMkLst>
        </pc:spChg>
        <pc:spChg chg="mod">
          <ac:chgData name="Ryan Knobel" userId="dc86dbbb8969adbe" providerId="LiveId" clId="{90F2CC6C-F855-4770-9A3A-5653D5542D37}" dt="2023-07-19T19:22:14.517" v="3745"/>
          <ac:spMkLst>
            <pc:docMk/>
            <pc:sldMk cId="2016815322" sldId="291"/>
            <ac:spMk id="37" creationId="{0B886322-846D-9906-116C-425C37EDC201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37" creationId="{22373A74-6B21-221E-1264-76EE9274D077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37" creationId="{8DFCC101-8BFF-F242-A671-7F39B10D0967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38" creationId="{47BDB5F5-0317-2098-C42F-A1B2C461ED24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38" creationId="{AB5B9040-98E9-E429-840B-BBCC01524A7D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38" creationId="{D1BB9809-9400-47D7-887A-9E2FE78D7350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39" creationId="{21E146CC-464D-4D1B-6740-C300FFBD3B10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39" creationId="{A12D62B7-9A22-10D6-9B64-87C5C3C5EF01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40" creationId="{76FDD6D2-F98A-FD33-65F9-CB4A778E58BD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40" creationId="{87C27E80-6309-9C1C-BB4F-B59FA03C2ACC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40" creationId="{93A2F6CB-A59E-117F-9404-FB23AF94B48F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41" creationId="{117EE5B4-49FD-4D72-A251-5C8E6AE7F87C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41" creationId="{2B6E3FD4-62AB-8A9C-25E4-BEF9C2999F57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41" creationId="{ED96E1D3-E74F-7818-1E3C-E98AFDF278A8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42" creationId="{08D969A8-4969-45D2-F7F6-A77F3C6EF55B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42" creationId="{470082EC-49D2-2910-6E14-78F5E8E32C93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42" creationId="{D970CCEB-B96F-5FD2-2A8D-EDEEC6A31978}"/>
          </ac:spMkLst>
        </pc:spChg>
        <pc:spChg chg="add del mod">
          <ac:chgData name="Ryan Knobel" userId="dc86dbbb8969adbe" providerId="LiveId" clId="{90F2CC6C-F855-4770-9A3A-5653D5542D37}" dt="2023-07-24T19:49:12.852" v="9425" actId="478"/>
          <ac:spMkLst>
            <pc:docMk/>
            <pc:sldMk cId="2016815322" sldId="291"/>
            <ac:spMk id="43" creationId="{31816C27-B1DE-0361-10EF-E3FA916AC7F1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43" creationId="{852B0D7C-64A3-FD7C-4331-D1A2E01010E7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43" creationId="{E16F35EA-B0AD-3B05-9D0E-B34B067E6312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44" creationId="{0C1B28D9-1A52-D610-2908-07F9D27895AB}"/>
          </ac:spMkLst>
        </pc:spChg>
        <pc:spChg chg="del">
          <ac:chgData name="Ryan Knobel" userId="dc86dbbb8969adbe" providerId="LiveId" clId="{90F2CC6C-F855-4770-9A3A-5653D5542D37}" dt="2023-07-19T18:13:51.272" v="2573" actId="478"/>
          <ac:spMkLst>
            <pc:docMk/>
            <pc:sldMk cId="2016815322" sldId="291"/>
            <ac:spMk id="44" creationId="{10A26C1C-AC55-351A-93B7-E0DA571C2B6F}"/>
          </ac:spMkLst>
        </pc:spChg>
        <pc:spChg chg="add del mod">
          <ac:chgData name="Ryan Knobel" userId="dc86dbbb8969adbe" providerId="LiveId" clId="{90F2CC6C-F855-4770-9A3A-5653D5542D37}" dt="2023-07-19T19:22:14.155" v="3744" actId="478"/>
          <ac:spMkLst>
            <pc:docMk/>
            <pc:sldMk cId="2016815322" sldId="291"/>
            <ac:spMk id="45" creationId="{06AFE6BC-FBDB-2A19-C44C-BFCAD4FA23C7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45" creationId="{145D6768-A142-C733-7135-05484C803EC9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45" creationId="{7CDF7795-AE2C-89DB-2F85-1B73F506C60B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46" creationId="{077D5178-C3D6-E480-F0D3-BC4604592B32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46" creationId="{2C312303-9EF6-FEE6-E19B-3D06A4F97A89}"/>
          </ac:spMkLst>
        </pc:spChg>
        <pc:spChg chg="add del mod">
          <ac:chgData name="Ryan Knobel" userId="dc86dbbb8969adbe" providerId="LiveId" clId="{90F2CC6C-F855-4770-9A3A-5653D5542D37}" dt="2023-07-19T19:22:14.155" v="3744" actId="478"/>
          <ac:spMkLst>
            <pc:docMk/>
            <pc:sldMk cId="2016815322" sldId="291"/>
            <ac:spMk id="46" creationId="{93C22D18-973D-129C-7835-99B2A27F7BF6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47" creationId="{01B795CB-24CF-1CC5-59F1-AB9ADF6991BB}"/>
          </ac:spMkLst>
        </pc:spChg>
        <pc:spChg chg="add del mod">
          <ac:chgData name="Ryan Knobel" userId="dc86dbbb8969adbe" providerId="LiveId" clId="{90F2CC6C-F855-4770-9A3A-5653D5542D37}" dt="2023-07-19T19:22:14.155" v="3744" actId="478"/>
          <ac:spMkLst>
            <pc:docMk/>
            <pc:sldMk cId="2016815322" sldId="291"/>
            <ac:spMk id="47" creationId="{969CD71F-857C-3EB3-3CB5-0AC36639E7A6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47" creationId="{B01DCA7A-A684-DFA0-9045-0DD36E83116E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48" creationId="{00C32A36-86C4-F9FC-CA14-B00DF2080D41}"/>
          </ac:spMkLst>
        </pc:spChg>
        <pc:spChg chg="add del mod">
          <ac:chgData name="Ryan Knobel" userId="dc86dbbb8969adbe" providerId="LiveId" clId="{90F2CC6C-F855-4770-9A3A-5653D5542D37}" dt="2023-07-19T19:22:14.155" v="3744" actId="478"/>
          <ac:spMkLst>
            <pc:docMk/>
            <pc:sldMk cId="2016815322" sldId="291"/>
            <ac:spMk id="48" creationId="{E3B0D17F-D9E3-B5E3-0681-6BECBD016139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49" creationId="{51411DEA-4F6F-8E08-19E5-ABB9B00A8FF7}"/>
          </ac:spMkLst>
        </pc:spChg>
        <pc:spChg chg="add del mod">
          <ac:chgData name="Ryan Knobel" userId="dc86dbbb8969adbe" providerId="LiveId" clId="{90F2CC6C-F855-4770-9A3A-5653D5542D37}" dt="2023-07-19T19:22:14.155" v="3744" actId="478"/>
          <ac:spMkLst>
            <pc:docMk/>
            <pc:sldMk cId="2016815322" sldId="291"/>
            <ac:spMk id="49" creationId="{8A1C7E3B-72A7-3CD9-9B20-1657E323399C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49" creationId="{B13D19AB-A7C4-9170-EB4D-2F303F0B8D0B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50" creationId="{7A3FF930-B898-47DA-B206-0B85AE20C503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50" creationId="{92FA020B-957E-5A8F-1C9B-D860B3A98A88}"/>
          </ac:spMkLst>
        </pc:spChg>
        <pc:spChg chg="add del mod">
          <ac:chgData name="Ryan Knobel" userId="dc86dbbb8969adbe" providerId="LiveId" clId="{90F2CC6C-F855-4770-9A3A-5653D5542D37}" dt="2023-07-19T19:22:14.155" v="3744" actId="478"/>
          <ac:spMkLst>
            <pc:docMk/>
            <pc:sldMk cId="2016815322" sldId="291"/>
            <ac:spMk id="50" creationId="{A106DAFE-8CB5-E7F8-D4F0-9388E12D8429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51" creationId="{01B86E09-2950-0160-B420-43F6A9818910}"/>
          </ac:spMkLst>
        </pc:spChg>
        <pc:spChg chg="add del mod">
          <ac:chgData name="Ryan Knobel" userId="dc86dbbb8969adbe" providerId="LiveId" clId="{90F2CC6C-F855-4770-9A3A-5653D5542D37}" dt="2023-07-19T19:22:14.155" v="3744" actId="478"/>
          <ac:spMkLst>
            <pc:docMk/>
            <pc:sldMk cId="2016815322" sldId="291"/>
            <ac:spMk id="51" creationId="{1EDD09C4-D330-A9C9-B2AF-99CEE6149A3B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51" creationId="{74C60701-9AFB-4AFE-25F0-64886E9787D4}"/>
          </ac:spMkLst>
        </pc:spChg>
        <pc:spChg chg="add del mod">
          <ac:chgData name="Ryan Knobel" userId="dc86dbbb8969adbe" providerId="LiveId" clId="{90F2CC6C-F855-4770-9A3A-5653D5542D37}" dt="2023-07-19T19:22:14.155" v="3744" actId="478"/>
          <ac:spMkLst>
            <pc:docMk/>
            <pc:sldMk cId="2016815322" sldId="291"/>
            <ac:spMk id="52" creationId="{11C2EBB0-358F-3EE7-638A-02068E22CA0D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52" creationId="{A4BC1782-F8BF-414C-AFA2-F3C427E8C27F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53" creationId="{346DF283-98E1-BE5F-93AB-BB93A12FCBFE}"/>
          </ac:spMkLst>
        </pc:spChg>
        <pc:spChg chg="add del mod">
          <ac:chgData name="Ryan Knobel" userId="dc86dbbb8969adbe" providerId="LiveId" clId="{90F2CC6C-F855-4770-9A3A-5653D5542D37}" dt="2023-07-19T19:22:14.155" v="3744" actId="478"/>
          <ac:spMkLst>
            <pc:docMk/>
            <pc:sldMk cId="2016815322" sldId="291"/>
            <ac:spMk id="53" creationId="{6A1BD5EA-CE65-33F9-56D4-3B57F0746F4B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53" creationId="{DCB9EE99-93FC-74B9-1DF0-4AC0B7D372C3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54" creationId="{F9094C32-A9D2-76FE-CB53-5BFA4331B920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55" creationId="{60E3C783-8801-4D14-52E3-982E870D81FC}"/>
          </ac:spMkLst>
        </pc:spChg>
        <pc:spChg chg="add del mod">
          <ac:chgData name="Ryan Knobel" userId="dc86dbbb8969adbe" providerId="LiveId" clId="{90F2CC6C-F855-4770-9A3A-5653D5542D37}" dt="2023-07-24T19:49:12.852" v="9425" actId="478"/>
          <ac:spMkLst>
            <pc:docMk/>
            <pc:sldMk cId="2016815322" sldId="291"/>
            <ac:spMk id="55" creationId="{82550F2A-DD7B-0092-438C-D799E96F6A42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55" creationId="{C0CC1123-399D-199D-8E5D-8051AAEFAC06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56" creationId="{DD8948D0-EB76-3C94-FFB4-00E5069692C6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56" creationId="{F6AE0EF1-10BB-8C91-0C0B-2B3BE06139CB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57" creationId="{89C08339-3BAA-7FBD-9F75-B11048BA0EEE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57" creationId="{BF1410A4-B08D-85F7-DEC1-19F0FAF14A1D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57" creationId="{D08DAEFE-8915-AF91-A7E2-E963250F24BF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58" creationId="{10E88C31-63AA-B47F-C86C-756EEC97328C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58" creationId="{308A5FE8-DF24-83B7-A943-7B0A9511D9C3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58" creationId="{4C3D7B78-FFAE-F312-F6E5-27DDD546CA5C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59" creationId="{2A0A947C-B74B-CFB9-31EF-1A0795FB29B6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59" creationId="{A71BD9E6-C773-71E8-3CDB-0553E953EFF5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60" creationId="{3EBF4F90-D6C8-B7D7-B967-D17090E7028E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60" creationId="{9C74BF7B-B9F8-F961-246B-F4E52391F730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60" creationId="{DBC0916B-C60E-F45C-AEDE-2DDCD8462534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61" creationId="{0DADBBB5-CAB3-39C7-8E62-CF4FD1BF82E9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61" creationId="{9A8182E3-475C-C170-753B-6FE9BBB7F39E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61" creationId="{FC6966D5-50B7-210B-8931-C074885FABCB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62" creationId="{8B0F78D6-7F7B-2D55-41FF-8E26AB3B065D}"/>
          </ac:spMkLst>
        </pc:spChg>
        <pc:spChg chg="mod">
          <ac:chgData name="Ryan Knobel" userId="dc86dbbb8969adbe" providerId="LiveId" clId="{90F2CC6C-F855-4770-9A3A-5653D5542D37}" dt="2023-07-24T17:55:33.785" v="8000"/>
          <ac:spMkLst>
            <pc:docMk/>
            <pc:sldMk cId="2016815322" sldId="291"/>
            <ac:spMk id="62" creationId="{C8F79E55-666F-AED7-9908-88B5E41F9A62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62" creationId="{CA507C86-984D-8513-7721-481DD3312DDF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63" creationId="{3DBFF333-F2CE-9707-FA15-3A3BA42AF8D8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63" creationId="{A1F5B1FE-0B4C-C0E4-1898-070517E3B3C4}"/>
          </ac:spMkLst>
        </pc:spChg>
        <pc:spChg chg="add del mod">
          <ac:chgData name="Ryan Knobel" userId="dc86dbbb8969adbe" providerId="LiveId" clId="{90F2CC6C-F855-4770-9A3A-5653D5542D37}" dt="2023-07-19T19:22:14.155" v="3744" actId="478"/>
          <ac:spMkLst>
            <pc:docMk/>
            <pc:sldMk cId="2016815322" sldId="291"/>
            <ac:spMk id="64" creationId="{0E3DD993-8871-6F71-7C77-D20EF0B94912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64" creationId="{752742B2-FB7E-E65F-B413-31A9E998AA6F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65" creationId="{3E11440F-1537-00E9-BDAE-2FF4095F83B9}"/>
          </ac:spMkLst>
        </pc:spChg>
        <pc:spChg chg="add del mod">
          <ac:chgData name="Ryan Knobel" userId="dc86dbbb8969adbe" providerId="LiveId" clId="{90F2CC6C-F855-4770-9A3A-5653D5542D37}" dt="2023-07-19T19:22:14.155" v="3744" actId="478"/>
          <ac:spMkLst>
            <pc:docMk/>
            <pc:sldMk cId="2016815322" sldId="291"/>
            <ac:spMk id="65" creationId="{4E3555FB-E8EB-B4C7-B56E-50D63B0B071B}"/>
          </ac:spMkLst>
        </pc:spChg>
        <pc:spChg chg="mod topLvl">
          <ac:chgData name="Ryan Knobel" userId="dc86dbbb8969adbe" providerId="LiveId" clId="{90F2CC6C-F855-4770-9A3A-5653D5542D37}" dt="2023-07-21T18:53:49.615" v="6132" actId="165"/>
          <ac:spMkLst>
            <pc:docMk/>
            <pc:sldMk cId="2016815322" sldId="291"/>
            <ac:spMk id="65" creationId="{EFC80773-062A-5008-72C6-B78FEB8EDA6B}"/>
          </ac:spMkLst>
        </pc:spChg>
        <pc:spChg chg="add del mod">
          <ac:chgData name="Ryan Knobel" userId="dc86dbbb8969adbe" providerId="LiveId" clId="{90F2CC6C-F855-4770-9A3A-5653D5542D37}" dt="2023-07-19T19:22:14.155" v="3744" actId="478"/>
          <ac:spMkLst>
            <pc:docMk/>
            <pc:sldMk cId="2016815322" sldId="291"/>
            <ac:spMk id="66" creationId="{4A9C4406-8410-931B-178E-2BE9F6DD990D}"/>
          </ac:spMkLst>
        </pc:spChg>
        <pc:spChg chg="mod topLvl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66" creationId="{5EE0013A-D321-BB07-CDB1-08FCBE2DBAC5}"/>
          </ac:spMkLst>
        </pc:spChg>
        <pc:spChg chg="mod topLvl">
          <ac:chgData name="Ryan Knobel" userId="dc86dbbb8969adbe" providerId="LiveId" clId="{90F2CC6C-F855-4770-9A3A-5653D5542D37}" dt="2023-07-21T18:53:49.615" v="6132" actId="165"/>
          <ac:spMkLst>
            <pc:docMk/>
            <pc:sldMk cId="2016815322" sldId="291"/>
            <ac:spMk id="67" creationId="{DB5D19F0-DCF4-F0D1-8650-9F9FD7E126CE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68" creationId="{644CD677-E401-492D-116C-FB54375A166D}"/>
          </ac:spMkLst>
        </pc:spChg>
        <pc:spChg chg="mod topLvl">
          <ac:chgData name="Ryan Knobel" userId="dc86dbbb8969adbe" providerId="LiveId" clId="{90F2CC6C-F855-4770-9A3A-5653D5542D37}" dt="2023-07-21T18:54:04.350" v="6134" actId="1582"/>
          <ac:spMkLst>
            <pc:docMk/>
            <pc:sldMk cId="2016815322" sldId="291"/>
            <ac:spMk id="68" creationId="{6796146D-F3B0-2639-FFC9-9D55D50D438D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68" creationId="{6C09EE80-094C-71AD-9309-FE99BEE2EA97}"/>
          </ac:spMkLst>
        </pc:spChg>
        <pc:spChg chg="mod topLvl">
          <ac:chgData name="Ryan Knobel" userId="dc86dbbb8969adbe" providerId="LiveId" clId="{90F2CC6C-F855-4770-9A3A-5653D5542D37}" dt="2023-07-21T18:53:49.615" v="6132" actId="165"/>
          <ac:spMkLst>
            <pc:docMk/>
            <pc:sldMk cId="2016815322" sldId="291"/>
            <ac:spMk id="69" creationId="{A3AE2F35-24E8-254D-D61F-7312D7D98D46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69" creationId="{C784FA23-D89F-EF13-772D-707C270456F9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69" creationId="{FF663A1B-D1E5-55D9-33F2-7C3AA09CB637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70" creationId="{5FB7A0A5-A234-5A5C-9673-CF1DCF42DBB1}"/>
          </ac:spMkLst>
        </pc:spChg>
        <pc:spChg chg="mod topLvl">
          <ac:chgData name="Ryan Knobel" userId="dc86dbbb8969adbe" providerId="LiveId" clId="{90F2CC6C-F855-4770-9A3A-5653D5542D37}" dt="2023-07-21T18:53:49.615" v="6132" actId="165"/>
          <ac:spMkLst>
            <pc:docMk/>
            <pc:sldMk cId="2016815322" sldId="291"/>
            <ac:spMk id="70" creationId="{AE827BF2-7D45-1F91-5E11-4B7104091DD3}"/>
          </ac:spMkLst>
        </pc:spChg>
        <pc:spChg chg="mod topLvl">
          <ac:chgData name="Ryan Knobel" userId="dc86dbbb8969adbe" providerId="LiveId" clId="{90F2CC6C-F855-4770-9A3A-5653D5542D37}" dt="2023-07-21T18:53:49.615" v="6132" actId="165"/>
          <ac:spMkLst>
            <pc:docMk/>
            <pc:sldMk cId="2016815322" sldId="291"/>
            <ac:spMk id="71" creationId="{5B716BB9-75AF-AC42-EC56-800E3E038B7C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71" creationId="{6817C6EE-F37F-D25F-00D5-445986F0B318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71" creationId="{E197A923-DBDD-C877-AD7F-10E6C32AF97A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72" creationId="{0AE6ED42-5E48-B4FF-E312-FE05A1F1D6E4}"/>
          </ac:spMkLst>
        </pc:spChg>
        <pc:spChg chg="mod topLvl">
          <ac:chgData name="Ryan Knobel" userId="dc86dbbb8969adbe" providerId="LiveId" clId="{90F2CC6C-F855-4770-9A3A-5653D5542D37}" dt="2023-07-21T18:53:49.615" v="6132" actId="165"/>
          <ac:spMkLst>
            <pc:docMk/>
            <pc:sldMk cId="2016815322" sldId="291"/>
            <ac:spMk id="72" creationId="{21B0CED8-EF4A-AD02-4192-DB61BC82155C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72" creationId="{A926F8D6-7F7F-76E9-8C91-F4F8AC994679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73" creationId="{23C53A3F-B8C2-7BFA-C6E9-2AB30A7A1F04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73" creationId="{83969C1E-31F5-9F32-DCFB-795B2B08ADB7}"/>
          </ac:spMkLst>
        </pc:spChg>
        <pc:spChg chg="mod topLvl">
          <ac:chgData name="Ryan Knobel" userId="dc86dbbb8969adbe" providerId="LiveId" clId="{90F2CC6C-F855-4770-9A3A-5653D5542D37}" dt="2023-07-21T18:53:49.615" v="6132" actId="165"/>
          <ac:spMkLst>
            <pc:docMk/>
            <pc:sldMk cId="2016815322" sldId="291"/>
            <ac:spMk id="73" creationId="{A6DC6DC7-86B1-1843-BE0E-D99B799CF1D9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74" creationId="{2831493C-6C29-A2EB-693F-29FD57EB26E7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75" creationId="{E234B1DA-9682-7510-24BF-4F3585E92F63}"/>
          </ac:spMkLst>
        </pc:spChg>
        <pc:spChg chg="mod">
          <ac:chgData name="Ryan Knobel" userId="dc86dbbb8969adbe" providerId="LiveId" clId="{90F2CC6C-F855-4770-9A3A-5653D5542D37}" dt="2023-07-19T18:13:51.700" v="2574"/>
          <ac:spMkLst>
            <pc:docMk/>
            <pc:sldMk cId="2016815322" sldId="291"/>
            <ac:spMk id="76" creationId="{45394F70-BEE0-A1CE-69F1-DD32C20BF448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77" creationId="{AD48555C-6EEC-9CDF-6F00-3899EA0D9779}"/>
          </ac:spMkLst>
        </pc:spChg>
        <pc:spChg chg="add del mod">
          <ac:chgData name="Ryan Knobel" userId="dc86dbbb8969adbe" providerId="LiveId" clId="{90F2CC6C-F855-4770-9A3A-5653D5542D37}" dt="2023-07-19T19:22:14.155" v="3744" actId="478"/>
          <ac:spMkLst>
            <pc:docMk/>
            <pc:sldMk cId="2016815322" sldId="291"/>
            <ac:spMk id="77" creationId="{B4B2494C-2950-AEA1-E9B2-4A856ABFBF11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78" creationId="{51FA3756-120B-0868-240F-9DA4F0022B6D}"/>
          </ac:spMkLst>
        </pc:spChg>
        <pc:spChg chg="del mod topLvl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79" creationId="{6BAAD4A2-5CA0-7C51-B215-0DB5C318A324}"/>
          </ac:spMkLst>
        </pc:spChg>
        <pc:spChg chg="del mod topLvl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80" creationId="{41D12FA4-91A1-5759-1642-40D25794F5E9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80" creationId="{4FF84040-1EAD-7016-7ACB-84671DAEC53A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81" creationId="{37DBFB45-92D3-D2F3-EA88-0C4C00102194}"/>
          </ac:spMkLst>
        </pc:spChg>
        <pc:spChg chg="del mod topLvl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81" creationId="{D6482906-2AF2-F7AB-96A7-936BF5F29257}"/>
          </ac:spMkLst>
        </pc:spChg>
        <pc:spChg chg="del mod topLvl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82" creationId="{0A48E93D-0089-D81E-FE5E-F634AE670DFC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83" creationId="{05E1A0BC-8065-E55C-8212-B7189533F23C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83" creationId="{837CCA5D-909B-6987-9BEA-878057201C21}"/>
          </ac:spMkLst>
        </pc:spChg>
        <pc:spChg chg="del mod topLvl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83" creationId="{E8696A78-5197-67E3-6E64-F213B08F5EEE}"/>
          </ac:spMkLst>
        </pc:spChg>
        <pc:spChg chg="del mod topLvl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84" creationId="{1C8CE0A1-9879-688D-9ABD-4CAF153B0072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84" creationId="{57E8D90E-4AC1-B69E-B161-19F3170D4886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84" creationId="{800EEA7E-2E0E-7D5D-A346-1CE58EDD8095}"/>
          </ac:spMkLst>
        </pc:spChg>
        <pc:spChg chg="del mod topLvl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85" creationId="{636D0A95-CF49-D66A-2254-7A75883422FB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85" creationId="{ED3BCA6F-3E36-D956-E521-51E14B2699A4}"/>
          </ac:spMkLst>
        </pc:spChg>
        <pc:spChg chg="del mod topLvl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86" creationId="{AA46C285-9EC8-387E-E0B5-D561EA9AF0F3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86" creationId="{F1312DE6-F03B-624C-7D8D-14E9983C9979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87" creationId="{0BB2A9BD-6B73-950E-08D7-71ADD6FC9688}"/>
          </ac:spMkLst>
        </pc:spChg>
        <pc:spChg chg="del mod topLvl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87" creationId="{7C9FAB1B-8B1F-DAD5-8622-761992B29825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87" creationId="{BF87980B-550D-1CAF-6227-01E2DD2975E7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88" creationId="{2980062B-E22E-158F-6BF5-D59F30E701CF}"/>
          </ac:spMkLst>
        </pc:spChg>
        <pc:spChg chg="add del mod">
          <ac:chgData name="Ryan Knobel" userId="dc86dbbb8969adbe" providerId="LiveId" clId="{90F2CC6C-F855-4770-9A3A-5653D5542D37}" dt="2023-07-21T18:53:42.336" v="6130" actId="478"/>
          <ac:spMkLst>
            <pc:docMk/>
            <pc:sldMk cId="2016815322" sldId="291"/>
            <ac:spMk id="88" creationId="{6049D4C7-18C9-B16B-5701-128C646C6C82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88" creationId="{80527BE2-B35A-3620-7A5A-23C225321991}"/>
          </ac:spMkLst>
        </pc:spChg>
        <pc:spChg chg="add 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89" creationId="{1856B92C-8D1E-9B0D-36DB-E338301D2815}"/>
          </ac:spMkLst>
        </pc:spChg>
        <pc:spChg chg="del mod topLvl">
          <ac:chgData name="Ryan Knobel" userId="dc86dbbb8969adbe" providerId="LiveId" clId="{90F2CC6C-F855-4770-9A3A-5653D5542D37}" dt="2023-07-24T17:55:33.475" v="7999" actId="478"/>
          <ac:spMkLst>
            <pc:docMk/>
            <pc:sldMk cId="2016815322" sldId="291"/>
            <ac:spMk id="89" creationId="{796B0D3B-6E9C-5405-A713-01786D74A029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92" creationId="{79AD67B1-0240-C13D-B76A-4B2726DB3954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93" creationId="{B4C54569-83AD-EAAE-8CD8-A11BD5BFE271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95" creationId="{D481C7C7-BEBD-52C4-FED3-AD119E8D14E3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96" creationId="{8D60512D-1F79-22C3-EF85-52072394CB10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98" creationId="{25BB6A47-41AD-755D-AD70-EBA1F403CC73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99" creationId="{3B899D5C-D065-D9E0-BD44-0C63A331291A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01" creationId="{A3A53CE0-ACD6-6632-AAC7-26A3666DFF12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02" creationId="{CF6E97FA-4CC7-4B3F-065C-98F9069C0554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04" creationId="{BB89D8FD-27D9-F323-38F1-B39814510D85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05" creationId="{9A80520F-4684-BB98-BA7F-FB51DBF94471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07" creationId="{153130AB-FF0F-29EC-8B05-E39E95528065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08" creationId="{409D40E3-F7A6-AC32-4A43-FEF8DD4EC756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10" creationId="{20A02AE3-8C93-1576-12C4-3CF338DD3B33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11" creationId="{CF6427F5-1E5C-6E61-F70F-BEBB64CA1400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12" creationId="{33740E11-0894-8FB8-3796-A68F87D66CB3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14" creationId="{8AF04083-771F-E4CF-9D53-6A1B3BE204F8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15" creationId="{521ACA5F-C033-0EFA-79A1-4A425D737BA2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16" creationId="{286E61DB-DF28-A5D6-0A7F-13CC700B85BE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18" creationId="{D598E91F-057C-C35E-797E-12AC5BBFA49E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19" creationId="{0ED90FCE-3CEB-C594-7955-D06B6DBEA1F8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20" creationId="{CE86EE6B-52D6-D246-89E4-C9ADD97654C3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22" creationId="{16980B5E-C9B2-AFE7-7708-3EB0F8AE2232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23" creationId="{881FFFCA-E9F8-030A-297A-EE5101F0FC5E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24" creationId="{68828135-F270-95DF-70D2-0C056F20EDEA}"/>
          </ac:spMkLst>
        </pc:spChg>
        <pc:spChg chg="add del mod topLvl">
          <ac:chgData name="Ryan Knobel" userId="dc86dbbb8969adbe" providerId="LiveId" clId="{90F2CC6C-F855-4770-9A3A-5653D5542D37}" dt="2023-07-24T19:49:17.480" v="9427" actId="478"/>
          <ac:spMkLst>
            <pc:docMk/>
            <pc:sldMk cId="2016815322" sldId="291"/>
            <ac:spMk id="125" creationId="{7F9F3ED1-7224-3A0D-B749-27FFDA1FB769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27" creationId="{2912F32A-F2E1-36C2-1BA7-59E7EAE08F38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28" creationId="{C30BED93-E009-E8D3-DDD1-9DB57C038949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30" creationId="{791AF0D0-B932-910A-7C70-7272B2F20484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31" creationId="{26CA5BAA-E13D-716B-57B0-63EF41097A32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33" creationId="{7C4365D8-D92D-204F-9644-D4A451F64A2B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34" creationId="{C20B34DE-9755-68CD-C41F-FD73306BFD2C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36" creationId="{5D699ABC-65DA-3125-EE15-E847363447DB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37" creationId="{A6AEAFD4-201D-6C17-BFDB-551B5AC6C21B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38" creationId="{FE3F67E7-CB2C-BFF0-87B0-F3A1D9B22C4A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139" creationId="{EAA96F5F-BEA1-C4BF-4D07-5E9A14F4A835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40" creationId="{64E55AF1-DD9A-580D-011D-C2CCA11F0B97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140" creationId="{E832077A-8F43-C987-B356-12614471E43F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41" creationId="{54777DCA-0C44-2C95-A01D-3BF2221C2586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141" creationId="{64994C8B-4553-068D-597A-12FFE40815A2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43" creationId="{B0199657-4553-AC0E-638D-7B25D653FAA3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143" creationId="{C702BD30-70D3-2E04-397F-6E984618E110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144" creationId="{4DC2B59D-C953-491E-0CF6-DF4CCC908E3E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44" creationId="{F1A925E2-8E52-9CD3-1429-D4F394351AA7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145" creationId="{F4A468EE-7350-6251-46A5-1EECA0F9EA74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46" creationId="{840222BD-53B2-E88D-AA3C-D431BB0DE7CC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147" creationId="{8857ECF4-A968-CDCD-CA17-5D790B463ADF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47" creationId="{DC74F9F1-1C89-9967-3B15-81364F51FD0A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148" creationId="{8835316D-D0E2-EB88-BBC7-A9D84D597E75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48" creationId="{ED890A53-6C39-DF77-5F98-ED8C7C7A42B8}"/>
          </ac:spMkLst>
        </pc:spChg>
        <pc:spChg chg="add 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149" creationId="{35DD2079-3BEF-3CC0-F1BB-3EEF2F9AD40B}"/>
          </ac:spMkLst>
        </pc:spChg>
        <pc:spChg chg="add del mod topLvl">
          <ac:chgData name="Ryan Knobel" userId="dc86dbbb8969adbe" providerId="LiveId" clId="{90F2CC6C-F855-4770-9A3A-5653D5542D37}" dt="2023-07-24T17:55:33.475" v="7999" actId="478"/>
          <ac:spMkLst>
            <pc:docMk/>
            <pc:sldMk cId="2016815322" sldId="291"/>
            <ac:spMk id="149" creationId="{D0D3305F-549D-60DA-C355-B1177C033D46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51" creationId="{3E5264DD-29F7-1B60-ED32-650C03199E27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151" creationId="{E029B363-11B8-2160-E872-EC5C4944C0F1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152" creationId="{7CC9F414-94AD-D3F2-7673-5940676CD0A0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52" creationId="{FEE6C7CA-04DF-8027-384B-38B003BDFAB3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53" creationId="{7124F201-246F-38E0-62A3-59618A1C3C10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154" creationId="{10204822-D1E0-83F2-D170-5285958F7C44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155" creationId="{D113C384-7EFF-2792-5A04-1FC2635CA705}"/>
          </ac:spMkLst>
        </pc:spChg>
        <pc:spChg chg="mod">
          <ac:chgData name="Ryan Knobel" userId="dc86dbbb8969adbe" providerId="LiveId" clId="{90F2CC6C-F855-4770-9A3A-5653D5542D37}" dt="2023-07-24T19:49:17.794" v="9428"/>
          <ac:spMkLst>
            <pc:docMk/>
            <pc:sldMk cId="2016815322" sldId="291"/>
            <ac:spMk id="155" creationId="{D6BF13F3-5CB0-70F2-B1B8-BBF3E6AC3395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156" creationId="{936BDEE8-4F6C-62AC-AE95-58FD2CC9735D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157" creationId="{0436C8EE-DEFF-8005-7C82-F50920F24A91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159" creationId="{CCAD9747-C030-376F-3E0C-CB4C8F5A953F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160" creationId="{6DF6AF35-B0D2-E851-D843-65734806D8E4}"/>
          </ac:spMkLst>
        </pc:spChg>
        <pc:spChg chg="add 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161" creationId="{B1DEFA6C-EB72-374B-168E-8A3CF2ABE389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163" creationId="{73733874-8948-D7C4-87A2-B4D289D1E1FA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164" creationId="{1F937279-0AC6-18B0-4530-6AF83BE30B2D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166" creationId="{861A005E-7F87-84C3-79E2-572280343738}"/>
          </ac:spMkLst>
        </pc:spChg>
        <pc:spChg chg="mod">
          <ac:chgData name="Ryan Knobel" userId="dc86dbbb8969adbe" providerId="LiveId" clId="{90F2CC6C-F855-4770-9A3A-5653D5542D37}" dt="2023-07-21T18:53:42.787" v="6131"/>
          <ac:spMkLst>
            <pc:docMk/>
            <pc:sldMk cId="2016815322" sldId="291"/>
            <ac:spMk id="167" creationId="{F95FA06B-8486-1FEB-F258-96838DA9F1D8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69" creationId="{EE7878CA-CB31-51DB-2837-ADDDF5E76A95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70" creationId="{C3AA914B-AE81-EEF1-83ED-2EBA71A07AC3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72" creationId="{F84A0323-71D0-CC8D-CF47-719FE48FC39C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73" creationId="{FE3C998F-F14B-D3FF-05CF-0576969F4F96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75" creationId="{BD2F6D68-48CC-30C0-8998-FDDB06BBFD83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76" creationId="{ECB86D86-5820-C9D2-6F51-0765970668CD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78" creationId="{AE10F5A9-F6BA-A1DB-377C-49147D1BC056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79" creationId="{4C15FBE2-D416-74C7-6A18-CD3DCE78A082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81" creationId="{E074901F-6B6E-C0C9-D1A7-3B0E470A0EC7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82" creationId="{BDBA5AF6-2614-69A4-D6A5-282D403C9251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84" creationId="{815AD3BD-6C70-9294-067C-256E44563524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85" creationId="{91E45C3A-4BCC-1AD5-2F47-27738507A1BE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87" creationId="{67092B70-98D7-FBB4-F637-D55C13F6B005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88" creationId="{0E66B679-B77E-C0BC-3525-75913E003B13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90" creationId="{BD30C06A-DBCA-675A-F7A6-21B04F933A2F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91" creationId="{89532DA3-F8ED-8691-FB86-64B7CAE49009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92" creationId="{9B35CC24-9C57-6228-982C-794994BBA472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94" creationId="{7BA2F431-20D9-2885-1A5C-7CB43D0548C3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95" creationId="{41400959-91D2-1279-5ED1-D9BB1CDA794B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96" creationId="{DA7CE7B1-239D-04FA-C883-0C4422F158F2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98" creationId="{83DEB971-8C77-D5D4-3DAD-CDD9F8A7FBF3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199" creationId="{FB7F6C2F-1B6D-3C82-EB41-02DFDDCDB13F}"/>
          </ac:spMkLst>
        </pc:spChg>
        <pc:spChg chg="add mod topLvl">
          <ac:chgData name="Ryan Knobel" userId="dc86dbbb8969adbe" providerId="LiveId" clId="{90F2CC6C-F855-4770-9A3A-5653D5542D37}" dt="2023-07-24T17:45:21.360" v="7786" actId="1076"/>
          <ac:spMkLst>
            <pc:docMk/>
            <pc:sldMk cId="2016815322" sldId="291"/>
            <ac:spMk id="200" creationId="{F421BD0A-DE18-BAB5-908E-FBFC48BE32C2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201" creationId="{04C54883-AF1C-749F-1F3F-02C327433786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202" creationId="{35E49849-5406-4C47-B3CF-AC3DCC44F7A9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204" creationId="{2405DF7B-1709-E248-D61E-B2ABC1C76696}"/>
          </ac:spMkLst>
        </pc:spChg>
        <pc:spChg chg="mod">
          <ac:chgData name="Ryan Knobel" userId="dc86dbbb8969adbe" providerId="LiveId" clId="{90F2CC6C-F855-4770-9A3A-5653D5542D37}" dt="2023-07-24T17:45:11.286" v="7782" actId="165"/>
          <ac:spMkLst>
            <pc:docMk/>
            <pc:sldMk cId="2016815322" sldId="291"/>
            <ac:spMk id="205" creationId="{4A94CDE6-2FD3-30AD-68BF-D76D7F39A99D}"/>
          </ac:spMkLst>
        </pc:spChg>
        <pc:grpChg chg="add del mod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3" creationId="{26AA4313-9607-1022-3606-8690B1AD6A1F}"/>
          </ac:grpSpMkLst>
        </pc:grpChg>
        <pc:grpChg chg="add del mod">
          <ac:chgData name="Ryan Knobel" userId="dc86dbbb8969adbe" providerId="LiveId" clId="{90F2CC6C-F855-4770-9A3A-5653D5542D37}" dt="2023-07-24T17:55:33.475" v="7999" actId="478"/>
          <ac:grpSpMkLst>
            <pc:docMk/>
            <pc:sldMk cId="2016815322" sldId="291"/>
            <ac:grpSpMk id="4" creationId="{4FF814C7-7F46-5615-B986-192AF2C7B852}"/>
          </ac:grpSpMkLst>
        </pc:grpChg>
        <pc:grpChg chg="add mod">
          <ac:chgData name="Ryan Knobel" userId="dc86dbbb8969adbe" providerId="LiveId" clId="{90F2CC6C-F855-4770-9A3A-5653D5542D37}" dt="2023-07-24T19:49:17.794" v="9428"/>
          <ac:grpSpMkLst>
            <pc:docMk/>
            <pc:sldMk cId="2016815322" sldId="291"/>
            <ac:grpSpMk id="4" creationId="{5DBE97D2-C31E-33B1-ED00-DB8C9D0AA404}"/>
          </ac:grpSpMkLst>
        </pc:grpChg>
        <pc:grpChg chg="del">
          <ac:chgData name="Ryan Knobel" userId="dc86dbbb8969adbe" providerId="LiveId" clId="{90F2CC6C-F855-4770-9A3A-5653D5542D37}" dt="2023-07-19T18:13:51.272" v="2573" actId="478"/>
          <ac:grpSpMkLst>
            <pc:docMk/>
            <pc:sldMk cId="2016815322" sldId="291"/>
            <ac:grpSpMk id="14" creationId="{7A6CDF46-98E9-2133-A1B2-E21EA71A2527}"/>
          </ac:grpSpMkLst>
        </pc:grpChg>
        <pc:grpChg chg="add del mod">
          <ac:chgData name="Ryan Knobel" userId="dc86dbbb8969adbe" providerId="LiveId" clId="{90F2CC6C-F855-4770-9A3A-5653D5542D37}" dt="2023-07-21T18:53:42.336" v="6130" actId="478"/>
          <ac:grpSpMkLst>
            <pc:docMk/>
            <pc:sldMk cId="2016815322" sldId="291"/>
            <ac:grpSpMk id="14" creationId="{8573FDA8-2F74-DB22-18F4-CF0CDF0C5A76}"/>
          </ac:grpSpMkLst>
        </pc:grpChg>
        <pc:grpChg chg="add del mod">
          <ac:chgData name="Ryan Knobel" userId="dc86dbbb8969adbe" providerId="LiveId" clId="{90F2CC6C-F855-4770-9A3A-5653D5542D37}" dt="2023-07-24T19:49:12.852" v="9425" actId="478"/>
          <ac:grpSpMkLst>
            <pc:docMk/>
            <pc:sldMk cId="2016815322" sldId="291"/>
            <ac:grpSpMk id="27" creationId="{E0773BDC-4AE2-1479-4262-806EDE0C9360}"/>
          </ac:grpSpMkLst>
        </pc:grpChg>
        <pc:grpChg chg="add mod">
          <ac:chgData name="Ryan Knobel" userId="dc86dbbb8969adbe" providerId="LiveId" clId="{90F2CC6C-F855-4770-9A3A-5653D5542D37}" dt="2023-07-21T18:53:42.787" v="6131"/>
          <ac:grpSpMkLst>
            <pc:docMk/>
            <pc:sldMk cId="2016815322" sldId="291"/>
            <ac:grpSpMk id="27" creationId="{E1A7BFD1-E531-AC48-5325-AB8CC1D4C502}"/>
          </ac:grpSpMkLst>
        </pc:grpChg>
        <pc:grpChg chg="add del mod">
          <ac:chgData name="Ryan Knobel" userId="dc86dbbb8969adbe" providerId="LiveId" clId="{90F2CC6C-F855-4770-9A3A-5653D5542D37}" dt="2023-07-21T18:53:42.336" v="6130" actId="478"/>
          <ac:grpSpMkLst>
            <pc:docMk/>
            <pc:sldMk cId="2016815322" sldId="291"/>
            <ac:grpSpMk id="28" creationId="{9CF6A2FA-8E5A-815B-CF43-614D73FE0523}"/>
          </ac:grpSpMkLst>
        </pc:grpChg>
        <pc:grpChg chg="add del mod">
          <ac:chgData name="Ryan Knobel" userId="dc86dbbb8969adbe" providerId="LiveId" clId="{90F2CC6C-F855-4770-9A3A-5653D5542D37}" dt="2023-07-24T19:49:12.852" v="9425" actId="478"/>
          <ac:grpSpMkLst>
            <pc:docMk/>
            <pc:sldMk cId="2016815322" sldId="291"/>
            <ac:grpSpMk id="36" creationId="{2C1244DB-9648-DDF5-989D-92DB3B7E60C8}"/>
          </ac:grpSpMkLst>
        </pc:grpChg>
        <pc:grpChg chg="add del mod">
          <ac:chgData name="Ryan Knobel" userId="dc86dbbb8969adbe" providerId="LiveId" clId="{90F2CC6C-F855-4770-9A3A-5653D5542D37}" dt="2023-07-24T19:49:12.852" v="9425" actId="478"/>
          <ac:grpSpMkLst>
            <pc:docMk/>
            <pc:sldMk cId="2016815322" sldId="291"/>
            <ac:grpSpMk id="39" creationId="{11F6511F-A04C-C208-DD8A-64585667505B}"/>
          </ac:grpSpMkLst>
        </pc:grpChg>
        <pc:grpChg chg="add del mod">
          <ac:chgData name="Ryan Knobel" userId="dc86dbbb8969adbe" providerId="LiveId" clId="{90F2CC6C-F855-4770-9A3A-5653D5542D37}" dt="2023-07-24T19:49:12.852" v="9425" actId="478"/>
          <ac:grpSpMkLst>
            <pc:docMk/>
            <pc:sldMk cId="2016815322" sldId="291"/>
            <ac:grpSpMk id="44" creationId="{55E5F463-F8E4-22C2-A9C6-CE643410FF05}"/>
          </ac:grpSpMkLst>
        </pc:grpChg>
        <pc:grpChg chg="add del mod">
          <ac:chgData name="Ryan Knobel" userId="dc86dbbb8969adbe" providerId="LiveId" clId="{90F2CC6C-F855-4770-9A3A-5653D5542D37}" dt="2023-07-24T19:49:12.852" v="9425" actId="478"/>
          <ac:grpSpMkLst>
            <pc:docMk/>
            <pc:sldMk cId="2016815322" sldId="291"/>
            <ac:grpSpMk id="48" creationId="{53CCB8F0-77FE-D1A6-30C2-4154AE8F743D}"/>
          </ac:grpSpMkLst>
        </pc:grpChg>
        <pc:grpChg chg="add del mod">
          <ac:chgData name="Ryan Knobel" userId="dc86dbbb8969adbe" providerId="LiveId" clId="{90F2CC6C-F855-4770-9A3A-5653D5542D37}" dt="2023-07-24T19:49:12.852" v="9425" actId="478"/>
          <ac:grpSpMkLst>
            <pc:docMk/>
            <pc:sldMk cId="2016815322" sldId="291"/>
            <ac:grpSpMk id="52" creationId="{E2E81B8F-6218-7B96-91C1-1E256F02B8C9}"/>
          </ac:grpSpMkLst>
        </pc:grpChg>
        <pc:grpChg chg="add del mod">
          <ac:chgData name="Ryan Knobel" userId="dc86dbbb8969adbe" providerId="LiveId" clId="{90F2CC6C-F855-4770-9A3A-5653D5542D37}" dt="2023-07-19T19:22:14.155" v="3744" actId="478"/>
          <ac:grpSpMkLst>
            <pc:docMk/>
            <pc:sldMk cId="2016815322" sldId="291"/>
            <ac:grpSpMk id="54" creationId="{4E09CB1A-A1B4-8AFA-5B91-1A7B604FB325}"/>
          </ac:grpSpMkLst>
        </pc:grpChg>
        <pc:grpChg chg="add mod">
          <ac:chgData name="Ryan Knobel" userId="dc86dbbb8969adbe" providerId="LiveId" clId="{90F2CC6C-F855-4770-9A3A-5653D5542D37}" dt="2023-07-21T18:53:42.787" v="6131"/>
          <ac:grpSpMkLst>
            <pc:docMk/>
            <pc:sldMk cId="2016815322" sldId="291"/>
            <ac:grpSpMk id="54" creationId="{9C36EEEF-3FFE-9348-CE81-3E65F57CDBAE}"/>
          </ac:grpSpMkLst>
        </pc:grpChg>
        <pc:grpChg chg="add del mod">
          <ac:chgData name="Ryan Knobel" userId="dc86dbbb8969adbe" providerId="LiveId" clId="{90F2CC6C-F855-4770-9A3A-5653D5542D37}" dt="2023-07-24T19:49:12.852" v="9425" actId="478"/>
          <ac:grpSpMkLst>
            <pc:docMk/>
            <pc:sldMk cId="2016815322" sldId="291"/>
            <ac:grpSpMk id="56" creationId="{4858D2AD-A3A6-4ACC-1F83-079879398FE3}"/>
          </ac:grpSpMkLst>
        </pc:grpChg>
        <pc:grpChg chg="add del mod">
          <ac:chgData name="Ryan Knobel" userId="dc86dbbb8969adbe" providerId="LiveId" clId="{90F2CC6C-F855-4770-9A3A-5653D5542D37}" dt="2023-07-24T19:49:12.852" v="9425" actId="478"/>
          <ac:grpSpMkLst>
            <pc:docMk/>
            <pc:sldMk cId="2016815322" sldId="291"/>
            <ac:grpSpMk id="59" creationId="{35B1229B-472D-C859-0329-50334BF97575}"/>
          </ac:grpSpMkLst>
        </pc:grpChg>
        <pc:grpChg chg="add mod">
          <ac:chgData name="Ryan Knobel" userId="dc86dbbb8969adbe" providerId="LiveId" clId="{90F2CC6C-F855-4770-9A3A-5653D5542D37}" dt="2023-07-24T19:49:17.794" v="9428"/>
          <ac:grpSpMkLst>
            <pc:docMk/>
            <pc:sldMk cId="2016815322" sldId="291"/>
            <ac:grpSpMk id="63" creationId="{B07CAC1F-5811-4C57-3CBE-0E5114FF5C7A}"/>
          </ac:grpSpMkLst>
        </pc:grpChg>
        <pc:grpChg chg="add del mod">
          <ac:chgData name="Ryan Knobel" userId="dc86dbbb8969adbe" providerId="LiveId" clId="{90F2CC6C-F855-4770-9A3A-5653D5542D37}" dt="2023-07-21T18:53:49.615" v="6132" actId="165"/>
          <ac:grpSpMkLst>
            <pc:docMk/>
            <pc:sldMk cId="2016815322" sldId="291"/>
            <ac:grpSpMk id="64" creationId="{78CDCAC3-F58C-109F-6C77-7E117DD7E5F5}"/>
          </ac:grpSpMkLst>
        </pc:grpChg>
        <pc:grpChg chg="add mod">
          <ac:chgData name="Ryan Knobel" userId="dc86dbbb8969adbe" providerId="LiveId" clId="{90F2CC6C-F855-4770-9A3A-5653D5542D37}" dt="2023-07-24T19:49:17.794" v="9428"/>
          <ac:grpSpMkLst>
            <pc:docMk/>
            <pc:sldMk cId="2016815322" sldId="291"/>
            <ac:grpSpMk id="67" creationId="{4EAA4FCF-395F-CC4D-0D04-9CAF3A33E94B}"/>
          </ac:grpSpMkLst>
        </pc:grpChg>
        <pc:grpChg chg="add del mod">
          <ac:chgData name="Ryan Knobel" userId="dc86dbbb8969adbe" providerId="LiveId" clId="{90F2CC6C-F855-4770-9A3A-5653D5542D37}" dt="2023-07-19T19:22:14.155" v="3744" actId="478"/>
          <ac:grpSpMkLst>
            <pc:docMk/>
            <pc:sldMk cId="2016815322" sldId="291"/>
            <ac:grpSpMk id="67" creationId="{5338DD2C-B5CD-B81E-48C1-FB07334B6599}"/>
          </ac:grpSpMkLst>
        </pc:grpChg>
        <pc:grpChg chg="add mod">
          <ac:chgData name="Ryan Knobel" userId="dc86dbbb8969adbe" providerId="LiveId" clId="{90F2CC6C-F855-4770-9A3A-5653D5542D37}" dt="2023-07-24T19:49:17.794" v="9428"/>
          <ac:grpSpMkLst>
            <pc:docMk/>
            <pc:sldMk cId="2016815322" sldId="291"/>
            <ac:grpSpMk id="70" creationId="{4F2F8292-3183-3BF8-99A8-0918D4A90C9D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76" creationId="{1ECF3911-4057-9BB3-6D6A-CA2CA2EED15A}"/>
          </ac:grpSpMkLst>
        </pc:grpChg>
        <pc:grpChg chg="add del mod">
          <ac:chgData name="Ryan Knobel" userId="dc86dbbb8969adbe" providerId="LiveId" clId="{90F2CC6C-F855-4770-9A3A-5653D5542D37}" dt="2023-07-19T19:32:05.955" v="3828" actId="165"/>
          <ac:grpSpMkLst>
            <pc:docMk/>
            <pc:sldMk cId="2016815322" sldId="291"/>
            <ac:grpSpMk id="78" creationId="{30259973-1BAA-E431-AA7C-D2EF15D06008}"/>
          </ac:grpSpMkLst>
        </pc:grpChg>
        <pc:grpChg chg="add mod">
          <ac:chgData name="Ryan Knobel" userId="dc86dbbb8969adbe" providerId="LiveId" clId="{90F2CC6C-F855-4770-9A3A-5653D5542D37}" dt="2023-07-24T19:49:17.794" v="9428"/>
          <ac:grpSpMkLst>
            <pc:docMk/>
            <pc:sldMk cId="2016815322" sldId="291"/>
            <ac:grpSpMk id="79" creationId="{A218353D-7468-5C25-6A41-FA29A8AE97AB}"/>
          </ac:grpSpMkLst>
        </pc:grpChg>
        <pc:grpChg chg="add mod">
          <ac:chgData name="Ryan Knobel" userId="dc86dbbb8969adbe" providerId="LiveId" clId="{90F2CC6C-F855-4770-9A3A-5653D5542D37}" dt="2023-07-24T19:49:17.794" v="9428"/>
          <ac:grpSpMkLst>
            <pc:docMk/>
            <pc:sldMk cId="2016815322" sldId="291"/>
            <ac:grpSpMk id="82" creationId="{16C2E7FB-7673-0090-7667-79B9BE4F5D5F}"/>
          </ac:grpSpMkLst>
        </pc:grpChg>
        <pc:grpChg chg="del mod topLvl">
          <ac:chgData name="Ryan Knobel" userId="dc86dbbb8969adbe" providerId="LiveId" clId="{90F2CC6C-F855-4770-9A3A-5653D5542D37}" dt="2023-07-24T17:55:33.475" v="7999" actId="478"/>
          <ac:grpSpMkLst>
            <pc:docMk/>
            <pc:sldMk cId="2016815322" sldId="291"/>
            <ac:grpSpMk id="82" creationId="{5FA52721-4CA9-2942-F556-5563043213CE}"/>
          </ac:grpSpMkLst>
        </pc:grpChg>
        <pc:grpChg chg="add mod">
          <ac:chgData name="Ryan Knobel" userId="dc86dbbb8969adbe" providerId="LiveId" clId="{90F2CC6C-F855-4770-9A3A-5653D5542D37}" dt="2023-07-24T19:49:17.794" v="9428"/>
          <ac:grpSpMkLst>
            <pc:docMk/>
            <pc:sldMk cId="2016815322" sldId="291"/>
            <ac:grpSpMk id="85" creationId="{4CB34007-5DD2-61F9-DE33-A9FA1C8B4E0C}"/>
          </ac:grpSpMkLst>
        </pc:grpChg>
        <pc:grpChg chg="del mod topLvl">
          <ac:chgData name="Ryan Knobel" userId="dc86dbbb8969adbe" providerId="LiveId" clId="{90F2CC6C-F855-4770-9A3A-5653D5542D37}" dt="2023-07-24T17:55:33.475" v="7999" actId="478"/>
          <ac:grpSpMkLst>
            <pc:docMk/>
            <pc:sldMk cId="2016815322" sldId="291"/>
            <ac:grpSpMk id="86" creationId="{3F3228F0-700C-0555-41C1-C47D99F97846}"/>
          </ac:grpSpMkLst>
        </pc:grpChg>
        <pc:grpChg chg="add mod">
          <ac:chgData name="Ryan Knobel" userId="dc86dbbb8969adbe" providerId="LiveId" clId="{90F2CC6C-F855-4770-9A3A-5653D5542D37}" dt="2023-07-24T19:49:17.794" v="9428"/>
          <ac:grpSpMkLst>
            <pc:docMk/>
            <pc:sldMk cId="2016815322" sldId="291"/>
            <ac:grpSpMk id="90" creationId="{419A73EE-3272-82FF-544E-2F6B1434A233}"/>
          </ac:grpSpMkLst>
        </pc:grpChg>
        <pc:grpChg chg="del mod topLvl">
          <ac:chgData name="Ryan Knobel" userId="dc86dbbb8969adbe" providerId="LiveId" clId="{90F2CC6C-F855-4770-9A3A-5653D5542D37}" dt="2023-07-24T17:55:33.475" v="7999" actId="478"/>
          <ac:grpSpMkLst>
            <pc:docMk/>
            <pc:sldMk cId="2016815322" sldId="291"/>
            <ac:grpSpMk id="90" creationId="{7D577230-0B56-3A8E-476B-141EC1EEED8C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91" creationId="{5333CD15-0AF3-4615-3B41-577BA8A8D925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94" creationId="{562B0D99-94DF-4BC1-1552-3B9B82214116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97" creationId="{ACD234A8-6078-6CF4-A941-51140F42E1FA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00" creationId="{466AA7EB-EDD2-CC52-D965-7E3F47540E69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03" creationId="{627359C8-84F2-BF81-60A6-72F330654048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06" creationId="{99BBF66A-9DC8-1D47-97EC-82B3100E744E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09" creationId="{ADC84715-1331-BCED-4BD6-F33C87DB150F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13" creationId="{CE0F09F0-7AD3-280E-5DF2-22BDC518753E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17" creationId="{9721F198-043A-6C8D-F942-44434A6BE15B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21" creationId="{D22E6C11-35FB-2784-3FC8-92321096FFCE}"/>
          </ac:grpSpMkLst>
        </pc:grpChg>
        <pc:grpChg chg="add del mod topLvl">
          <ac:chgData name="Ryan Knobel" userId="dc86dbbb8969adbe" providerId="LiveId" clId="{90F2CC6C-F855-4770-9A3A-5653D5542D37}" dt="2023-07-24T19:49:12.852" v="9425" actId="478"/>
          <ac:grpSpMkLst>
            <pc:docMk/>
            <pc:sldMk cId="2016815322" sldId="291"/>
            <ac:grpSpMk id="126" creationId="{419FF464-C11C-8D86-2188-FD596FB51AFA}"/>
          </ac:grpSpMkLst>
        </pc:grpChg>
        <pc:grpChg chg="add del mod topLvl">
          <ac:chgData name="Ryan Knobel" userId="dc86dbbb8969adbe" providerId="LiveId" clId="{90F2CC6C-F855-4770-9A3A-5653D5542D37}" dt="2023-07-24T19:49:12.852" v="9425" actId="478"/>
          <ac:grpSpMkLst>
            <pc:docMk/>
            <pc:sldMk cId="2016815322" sldId="291"/>
            <ac:grpSpMk id="129" creationId="{1ACE26FD-A433-B44E-BEE5-9F39F611DF0A}"/>
          </ac:grpSpMkLst>
        </pc:grpChg>
        <pc:grpChg chg="add del mod topLvl">
          <ac:chgData name="Ryan Knobel" userId="dc86dbbb8969adbe" providerId="LiveId" clId="{90F2CC6C-F855-4770-9A3A-5653D5542D37}" dt="2023-07-24T19:49:12.852" v="9425" actId="478"/>
          <ac:grpSpMkLst>
            <pc:docMk/>
            <pc:sldMk cId="2016815322" sldId="291"/>
            <ac:grpSpMk id="132" creationId="{F6485829-6636-5B83-21D9-13D5304114DA}"/>
          </ac:grpSpMkLst>
        </pc:grpChg>
        <pc:grpChg chg="add del mod topLvl">
          <ac:chgData name="Ryan Knobel" userId="dc86dbbb8969adbe" providerId="LiveId" clId="{90F2CC6C-F855-4770-9A3A-5653D5542D37}" dt="2023-07-24T19:49:12.852" v="9425" actId="478"/>
          <ac:grpSpMkLst>
            <pc:docMk/>
            <pc:sldMk cId="2016815322" sldId="291"/>
            <ac:grpSpMk id="135" creationId="{4A3EDD2C-81EA-3690-C398-3E10D8132E9D}"/>
          </ac:grpSpMkLst>
        </pc:grpChg>
        <pc:grpChg chg="add del mod topLvl">
          <ac:chgData name="Ryan Knobel" userId="dc86dbbb8969adbe" providerId="LiveId" clId="{90F2CC6C-F855-4770-9A3A-5653D5542D37}" dt="2023-07-24T17:55:33.475" v="7999" actId="478"/>
          <ac:grpSpMkLst>
            <pc:docMk/>
            <pc:sldMk cId="2016815322" sldId="291"/>
            <ac:grpSpMk id="139" creationId="{5FA5CC81-813D-97B1-A220-C92E865A9044}"/>
          </ac:grpSpMkLst>
        </pc:grpChg>
        <pc:grpChg chg="add del mod topLvl">
          <ac:chgData name="Ryan Knobel" userId="dc86dbbb8969adbe" providerId="LiveId" clId="{90F2CC6C-F855-4770-9A3A-5653D5542D37}" dt="2023-07-24T17:55:33.475" v="7999" actId="478"/>
          <ac:grpSpMkLst>
            <pc:docMk/>
            <pc:sldMk cId="2016815322" sldId="291"/>
            <ac:grpSpMk id="142" creationId="{04163193-3735-63D2-80BC-EA9D19C51ACF}"/>
          </ac:grpSpMkLst>
        </pc:grpChg>
        <pc:grpChg chg="add mod">
          <ac:chgData name="Ryan Knobel" userId="dc86dbbb8969adbe" providerId="LiveId" clId="{90F2CC6C-F855-4770-9A3A-5653D5542D37}" dt="2023-07-24T19:49:17.794" v="9428"/>
          <ac:grpSpMkLst>
            <pc:docMk/>
            <pc:sldMk cId="2016815322" sldId="291"/>
            <ac:grpSpMk id="142" creationId="{3955A3EB-8DBB-A3DD-82EC-2A569A2CEE62}"/>
          </ac:grpSpMkLst>
        </pc:grpChg>
        <pc:grpChg chg="add del mod topLvl">
          <ac:chgData name="Ryan Knobel" userId="dc86dbbb8969adbe" providerId="LiveId" clId="{90F2CC6C-F855-4770-9A3A-5653D5542D37}" dt="2023-07-24T17:55:33.475" v="7999" actId="478"/>
          <ac:grpSpMkLst>
            <pc:docMk/>
            <pc:sldMk cId="2016815322" sldId="291"/>
            <ac:grpSpMk id="145" creationId="{1271CF92-7C59-0085-57E9-9B588967F13F}"/>
          </ac:grpSpMkLst>
        </pc:grpChg>
        <pc:grpChg chg="add mod">
          <ac:chgData name="Ryan Knobel" userId="dc86dbbb8969adbe" providerId="LiveId" clId="{90F2CC6C-F855-4770-9A3A-5653D5542D37}" dt="2023-07-24T19:49:17.794" v="9428"/>
          <ac:grpSpMkLst>
            <pc:docMk/>
            <pc:sldMk cId="2016815322" sldId="291"/>
            <ac:grpSpMk id="146" creationId="{115F70BD-1210-82D4-1EB7-E880EE90676A}"/>
          </ac:grpSpMkLst>
        </pc:grpChg>
        <pc:grpChg chg="add mod">
          <ac:chgData name="Ryan Knobel" userId="dc86dbbb8969adbe" providerId="LiveId" clId="{90F2CC6C-F855-4770-9A3A-5653D5542D37}" dt="2023-07-24T19:49:17.794" v="9428"/>
          <ac:grpSpMkLst>
            <pc:docMk/>
            <pc:sldMk cId="2016815322" sldId="291"/>
            <ac:grpSpMk id="150" creationId="{4CDCAFE5-8710-5A60-C01F-3FCD6EE5A9D1}"/>
          </ac:grpSpMkLst>
        </pc:grpChg>
        <pc:grpChg chg="add del mod topLvl">
          <ac:chgData name="Ryan Knobel" userId="dc86dbbb8969adbe" providerId="LiveId" clId="{90F2CC6C-F855-4770-9A3A-5653D5542D37}" dt="2023-07-24T17:55:33.475" v="7999" actId="478"/>
          <ac:grpSpMkLst>
            <pc:docMk/>
            <pc:sldMk cId="2016815322" sldId="291"/>
            <ac:grpSpMk id="150" creationId="{B989EE64-5D13-8EF0-E7C0-C4810D3BF90A}"/>
          </ac:grpSpMkLst>
        </pc:grpChg>
        <pc:grpChg chg="add mod">
          <ac:chgData name="Ryan Knobel" userId="dc86dbbb8969adbe" providerId="LiveId" clId="{90F2CC6C-F855-4770-9A3A-5653D5542D37}" dt="2023-07-24T19:49:17.794" v="9428"/>
          <ac:grpSpMkLst>
            <pc:docMk/>
            <pc:sldMk cId="2016815322" sldId="291"/>
            <ac:grpSpMk id="153" creationId="{B876C5AE-3037-D5A4-B04F-16069EDED774}"/>
          </ac:grpSpMkLst>
        </pc:grpChg>
        <pc:grpChg chg="add mod">
          <ac:chgData name="Ryan Knobel" userId="dc86dbbb8969adbe" providerId="LiveId" clId="{90F2CC6C-F855-4770-9A3A-5653D5542D37}" dt="2023-07-21T18:53:42.787" v="6131"/>
          <ac:grpSpMkLst>
            <pc:docMk/>
            <pc:sldMk cId="2016815322" sldId="291"/>
            <ac:grpSpMk id="154" creationId="{0D265D5E-6F6D-8577-A2C5-C223214577FE}"/>
          </ac:grpSpMkLst>
        </pc:grpChg>
        <pc:grpChg chg="add mod">
          <ac:chgData name="Ryan Knobel" userId="dc86dbbb8969adbe" providerId="LiveId" clId="{90F2CC6C-F855-4770-9A3A-5653D5542D37}" dt="2023-07-21T18:53:42.787" v="6131"/>
          <ac:grpSpMkLst>
            <pc:docMk/>
            <pc:sldMk cId="2016815322" sldId="291"/>
            <ac:grpSpMk id="158" creationId="{DEEE7D03-B7CB-E596-3A1F-087731D74BC5}"/>
          </ac:grpSpMkLst>
        </pc:grpChg>
        <pc:grpChg chg="add mod">
          <ac:chgData name="Ryan Knobel" userId="dc86dbbb8969adbe" providerId="LiveId" clId="{90F2CC6C-F855-4770-9A3A-5653D5542D37}" dt="2023-07-21T18:53:42.787" v="6131"/>
          <ac:grpSpMkLst>
            <pc:docMk/>
            <pc:sldMk cId="2016815322" sldId="291"/>
            <ac:grpSpMk id="162" creationId="{3D9C79E2-2044-D8CF-512D-1ED00F9F68F0}"/>
          </ac:grpSpMkLst>
        </pc:grpChg>
        <pc:grpChg chg="add mod">
          <ac:chgData name="Ryan Knobel" userId="dc86dbbb8969adbe" providerId="LiveId" clId="{90F2CC6C-F855-4770-9A3A-5653D5542D37}" dt="2023-07-21T18:53:42.787" v="6131"/>
          <ac:grpSpMkLst>
            <pc:docMk/>
            <pc:sldMk cId="2016815322" sldId="291"/>
            <ac:grpSpMk id="165" creationId="{EDC59F31-B9B4-3B61-2CCA-1A5D552C0E21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68" creationId="{1BC9548B-0B55-75BB-7C0E-CEFBBADAA0E1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71" creationId="{2A989954-2A7E-96D8-1A3B-DE45F721B163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74" creationId="{645EAF64-4C2C-979B-7B74-D06B3570DF45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77" creationId="{D22655C1-07DE-E873-8380-9E617F002D3D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80" creationId="{D7E3B8A2-96C2-8AFB-B360-949BCE309A16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83" creationId="{78CC06C2-7655-8EF4-7BFE-CE2EE0894B01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86" creationId="{EED13170-9ADA-3AC1-7D3F-257E0986E535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89" creationId="{652119D8-6373-F078-55E8-A4523EB63E3B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93" creationId="{A1FA9D1B-A12C-9036-DD23-D53AF16755FF}"/>
          </ac:grpSpMkLst>
        </pc:grpChg>
        <pc:grpChg chg="add mod topLvl">
          <ac:chgData name="Ryan Knobel" userId="dc86dbbb8969adbe" providerId="LiveId" clId="{90F2CC6C-F855-4770-9A3A-5653D5542D37}" dt="2023-07-24T17:45:11.286" v="7782" actId="165"/>
          <ac:grpSpMkLst>
            <pc:docMk/>
            <pc:sldMk cId="2016815322" sldId="291"/>
            <ac:grpSpMk id="197" creationId="{8C3E3F49-4132-A493-DC49-5CFF3D642F4D}"/>
          </ac:grpSpMkLst>
        </pc:grpChg>
        <pc:grpChg chg="del mod topLvl">
          <ac:chgData name="Ryan Knobel" userId="dc86dbbb8969adbe" providerId="LiveId" clId="{90F2CC6C-F855-4770-9A3A-5653D5542D37}" dt="2023-07-24T17:49:21.599" v="7899" actId="478"/>
          <ac:grpSpMkLst>
            <pc:docMk/>
            <pc:sldMk cId="2016815322" sldId="291"/>
            <ac:grpSpMk id="203" creationId="{0D2CDF05-5267-DF0C-88BB-4D9A318A4DFF}"/>
          </ac:grpSpMkLst>
        </pc:grpChg>
        <pc:cxnChg chg="add mod topLvl">
          <ac:chgData name="Ryan Knobel" userId="dc86dbbb8969adbe" providerId="LiveId" clId="{90F2CC6C-F855-4770-9A3A-5653D5542D37}" dt="2023-07-24T19:54:37.908" v="9489" actId="1582"/>
          <ac:cxnSpMkLst>
            <pc:docMk/>
            <pc:sldMk cId="2016815322" sldId="291"/>
            <ac:cxnSpMk id="74" creationId="{342BB26B-DF52-087B-680C-5441811F25D6}"/>
          </ac:cxnSpMkLst>
        </pc:cxnChg>
        <pc:cxnChg chg="add mod topLvl">
          <ac:chgData name="Ryan Knobel" userId="dc86dbbb8969adbe" providerId="LiveId" clId="{90F2CC6C-F855-4770-9A3A-5653D5542D37}" dt="2023-07-24T19:54:37.908" v="9489" actId="1582"/>
          <ac:cxnSpMkLst>
            <pc:docMk/>
            <pc:sldMk cId="2016815322" sldId="291"/>
            <ac:cxnSpMk id="75" creationId="{B63F856A-B305-A6DA-004B-74C318996094}"/>
          </ac:cxnSpMkLst>
        </pc:cxnChg>
        <pc:cxnChg chg="add del mod">
          <ac:chgData name="Ryan Knobel" userId="dc86dbbb8969adbe" providerId="LiveId" clId="{90F2CC6C-F855-4770-9A3A-5653D5542D37}" dt="2023-07-21T18:53:42.336" v="6130" actId="478"/>
          <ac:cxnSpMkLst>
            <pc:docMk/>
            <pc:sldMk cId="2016815322" sldId="291"/>
            <ac:cxnSpMk id="89" creationId="{260E5DAF-4E41-169D-64E0-53AA079E6AAA}"/>
          </ac:cxnSpMkLst>
        </pc:cxnChg>
        <pc:cxnChg chg="add del mod">
          <ac:chgData name="Ryan Knobel" userId="dc86dbbb8969adbe" providerId="LiveId" clId="{90F2CC6C-F855-4770-9A3A-5653D5542D37}" dt="2023-07-21T18:53:42.336" v="6130" actId="478"/>
          <ac:cxnSpMkLst>
            <pc:docMk/>
            <pc:sldMk cId="2016815322" sldId="291"/>
            <ac:cxnSpMk id="90" creationId="{F6E07F2E-D6C8-7F3A-56CF-B8CA89D4799B}"/>
          </ac:cxnSpMkLst>
        </pc:cxnChg>
      </pc:sldChg>
      <pc:sldChg chg="add del">
        <pc:chgData name="Ryan Knobel" userId="dc86dbbb8969adbe" providerId="LiveId" clId="{90F2CC6C-F855-4770-9A3A-5653D5542D37}" dt="2023-07-19T18:10:41.735" v="2312"/>
        <pc:sldMkLst>
          <pc:docMk/>
          <pc:sldMk cId="2158995286" sldId="291"/>
        </pc:sldMkLst>
      </pc:sldChg>
      <pc:sldChg chg="addSp delSp modSp new mod ord">
        <pc:chgData name="Ryan Knobel" userId="dc86dbbb8969adbe" providerId="LiveId" clId="{90F2CC6C-F855-4770-9A3A-5653D5542D37}" dt="2023-07-24T19:52:04.175" v="9460" actId="403"/>
        <pc:sldMkLst>
          <pc:docMk/>
          <pc:sldMk cId="2050678864" sldId="292"/>
        </pc:sldMkLst>
        <pc:spChg chg="mod">
          <ac:chgData name="Ryan Knobel" userId="dc86dbbb8969adbe" providerId="LiveId" clId="{90F2CC6C-F855-4770-9A3A-5653D5542D37}" dt="2023-07-24T18:48:01.804" v="8674" actId="403"/>
          <ac:spMkLst>
            <pc:docMk/>
            <pc:sldMk cId="2050678864" sldId="292"/>
            <ac:spMk id="2" creationId="{40F5E6A1-7FDB-F05A-AAFA-46111B567521}"/>
          </ac:spMkLst>
        </pc:spChg>
        <pc:spChg chg="mod">
          <ac:chgData name="Ryan Knobel" userId="dc86dbbb8969adbe" providerId="LiveId" clId="{90F2CC6C-F855-4770-9A3A-5653D5542D37}" dt="2023-07-19T18:18:43.867" v="2720" actId="14100"/>
          <ac:spMkLst>
            <pc:docMk/>
            <pc:sldMk cId="2050678864" sldId="292"/>
            <ac:spMk id="3" creationId="{AB44BE48-9926-48D5-8B1A-F2C73652B26D}"/>
          </ac:spMkLst>
        </pc:spChg>
        <pc:spChg chg="add del mod">
          <ac:chgData name="Ryan Knobel" userId="dc86dbbb8969adbe" providerId="LiveId" clId="{90F2CC6C-F855-4770-9A3A-5653D5542D37}" dt="2023-07-19T19:36:11.276" v="3854" actId="478"/>
          <ac:spMkLst>
            <pc:docMk/>
            <pc:sldMk cId="2050678864" sldId="292"/>
            <ac:spMk id="4" creationId="{1553458A-F3E5-52A7-B9DC-1BFEDEED392B}"/>
          </ac:spMkLst>
        </pc:spChg>
        <pc:spChg chg="add del mod">
          <ac:chgData name="Ryan Knobel" userId="dc86dbbb8969adbe" providerId="LiveId" clId="{90F2CC6C-F855-4770-9A3A-5653D5542D37}" dt="2023-07-24T19:51:00.613" v="9443"/>
          <ac:spMkLst>
            <pc:docMk/>
            <pc:sldMk cId="2050678864" sldId="292"/>
            <ac:spMk id="4" creationId="{D690FD4D-BA16-A66B-7E4F-CAC0111567C3}"/>
          </ac:spMkLst>
        </pc:spChg>
        <pc:spChg chg="add del mod">
          <ac:chgData name="Ryan Knobel" userId="dc86dbbb8969adbe" providerId="LiveId" clId="{90F2CC6C-F855-4770-9A3A-5653D5542D37}" dt="2023-07-19T19:34:58.781" v="3831" actId="478"/>
          <ac:spMkLst>
            <pc:docMk/>
            <pc:sldMk cId="2050678864" sldId="292"/>
            <ac:spMk id="5" creationId="{059E60FA-1BFD-0B31-D09C-4E48B99FC725}"/>
          </ac:spMkLst>
        </pc:spChg>
        <pc:spChg chg="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5" creationId="{D167059E-3145-8ED9-A0B1-51B98C92EE82}"/>
          </ac:spMkLst>
        </pc:spChg>
        <pc:spChg chg="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6" creationId="{95452ABB-B77C-F761-9BE7-1944C27060CE}"/>
          </ac:spMkLst>
        </pc:spChg>
        <pc:spChg chg="add del mod">
          <ac:chgData name="Ryan Knobel" userId="dc86dbbb8969adbe" providerId="LiveId" clId="{90F2CC6C-F855-4770-9A3A-5653D5542D37}" dt="2023-07-19T19:34:58.781" v="3831" actId="478"/>
          <ac:spMkLst>
            <pc:docMk/>
            <pc:sldMk cId="2050678864" sldId="292"/>
            <ac:spMk id="6" creationId="{A5CE8D66-DFB7-B5D2-5881-7FD999635C0B}"/>
          </ac:spMkLst>
        </pc:spChg>
        <pc:spChg chg="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7" creationId="{955F22EC-1CCA-B72E-D197-58377FD4721F}"/>
          </ac:spMkLst>
        </pc:spChg>
        <pc:spChg chg="add del mod">
          <ac:chgData name="Ryan Knobel" userId="dc86dbbb8969adbe" providerId="LiveId" clId="{90F2CC6C-F855-4770-9A3A-5653D5542D37}" dt="2023-07-19T19:34:58.781" v="3831" actId="478"/>
          <ac:spMkLst>
            <pc:docMk/>
            <pc:sldMk cId="2050678864" sldId="292"/>
            <ac:spMk id="7" creationId="{DF70C157-8CDB-9F9A-05EC-9140E8145C29}"/>
          </ac:spMkLst>
        </pc:spChg>
        <pc:spChg chg="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8" creationId="{60FAC51D-AD87-8DFC-C557-638EE6DD9C1F}"/>
          </ac:spMkLst>
        </pc:spChg>
        <pc:spChg chg="add del mod">
          <ac:chgData name="Ryan Knobel" userId="dc86dbbb8969adbe" providerId="LiveId" clId="{90F2CC6C-F855-4770-9A3A-5653D5542D37}" dt="2023-07-19T19:34:58.781" v="3831" actId="478"/>
          <ac:spMkLst>
            <pc:docMk/>
            <pc:sldMk cId="2050678864" sldId="292"/>
            <ac:spMk id="8" creationId="{B206875C-9AB3-8F6C-BF5E-F130EB8519B5}"/>
          </ac:spMkLst>
        </pc:spChg>
        <pc:spChg chg="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9" creationId="{1ED080E8-DDB3-2621-C805-40FD6C1DBE62}"/>
          </ac:spMkLst>
        </pc:spChg>
        <pc:spChg chg="add del mod">
          <ac:chgData name="Ryan Knobel" userId="dc86dbbb8969adbe" providerId="LiveId" clId="{90F2CC6C-F855-4770-9A3A-5653D5542D37}" dt="2023-07-19T19:34:58.781" v="3831" actId="478"/>
          <ac:spMkLst>
            <pc:docMk/>
            <pc:sldMk cId="2050678864" sldId="292"/>
            <ac:spMk id="9" creationId="{685FFD80-3200-B2A4-5C84-2D67187AC6E0}"/>
          </ac:spMkLst>
        </pc:spChg>
        <pc:spChg chg="add del mod">
          <ac:chgData name="Ryan Knobel" userId="dc86dbbb8969adbe" providerId="LiveId" clId="{90F2CC6C-F855-4770-9A3A-5653D5542D37}" dt="2023-07-19T19:34:58.781" v="3831" actId="478"/>
          <ac:spMkLst>
            <pc:docMk/>
            <pc:sldMk cId="2050678864" sldId="292"/>
            <ac:spMk id="10" creationId="{2784ED39-B851-BD3B-1F5C-4684CFCE1848}"/>
          </ac:spMkLst>
        </pc:spChg>
        <pc:spChg chg="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0" creationId="{4EC01860-5A74-0CFD-44F2-34472D7EF7D4}"/>
          </ac:spMkLst>
        </pc:spChg>
        <pc:spChg chg="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1" creationId="{BAF679F6-9CC9-7E41-E2B9-5C8368B17E8C}"/>
          </ac:spMkLst>
        </pc:spChg>
        <pc:spChg chg="add del mod">
          <ac:chgData name="Ryan Knobel" userId="dc86dbbb8969adbe" providerId="LiveId" clId="{90F2CC6C-F855-4770-9A3A-5653D5542D37}" dt="2023-07-19T19:34:58.781" v="3831" actId="478"/>
          <ac:spMkLst>
            <pc:docMk/>
            <pc:sldMk cId="2050678864" sldId="292"/>
            <ac:spMk id="11" creationId="{DCC51751-B663-A671-6115-65B30D401BD8}"/>
          </ac:spMkLst>
        </pc:spChg>
        <pc:spChg chg="add del mod">
          <ac:chgData name="Ryan Knobel" userId="dc86dbbb8969adbe" providerId="LiveId" clId="{90F2CC6C-F855-4770-9A3A-5653D5542D37}" dt="2023-07-19T19:34:58.781" v="3831" actId="478"/>
          <ac:spMkLst>
            <pc:docMk/>
            <pc:sldMk cId="2050678864" sldId="292"/>
            <ac:spMk id="12" creationId="{96315CC1-EDDB-2B42-C021-E7C8A5748DFC}"/>
          </ac:spMkLst>
        </pc:spChg>
        <pc:spChg chg="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2" creationId="{A1CF3821-4621-7FAA-BBDB-04A64DA3869E}"/>
          </ac:spMkLst>
        </pc:spChg>
        <pc:spChg chg="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3" creationId="{6AD8B032-89D5-5D21-98FF-92F63DD14356}"/>
          </ac:spMkLst>
        </pc:spChg>
        <pc:spChg chg="add del mod">
          <ac:chgData name="Ryan Knobel" userId="dc86dbbb8969adbe" providerId="LiveId" clId="{90F2CC6C-F855-4770-9A3A-5653D5542D37}" dt="2023-07-19T19:34:58.781" v="3831" actId="478"/>
          <ac:spMkLst>
            <pc:docMk/>
            <pc:sldMk cId="2050678864" sldId="292"/>
            <ac:spMk id="13" creationId="{A4DF5134-C78B-4CAD-6616-EF455BF87ED8}"/>
          </ac:spMkLst>
        </pc:spChg>
        <pc:spChg chg="add del mod">
          <ac:chgData name="Ryan Knobel" userId="dc86dbbb8969adbe" providerId="LiveId" clId="{90F2CC6C-F855-4770-9A3A-5653D5542D37}" dt="2023-07-19T19:34:58.781" v="3831" actId="478"/>
          <ac:spMkLst>
            <pc:docMk/>
            <pc:sldMk cId="2050678864" sldId="292"/>
            <ac:spMk id="14" creationId="{7A6DF299-ED1A-9B8F-7E3B-5F0ADB14974A}"/>
          </ac:spMkLst>
        </pc:spChg>
        <pc:spChg chg="add del mod">
          <ac:chgData name="Ryan Knobel" userId="dc86dbbb8969adbe" providerId="LiveId" clId="{90F2CC6C-F855-4770-9A3A-5653D5542D37}" dt="2023-07-21T18:59:32.641" v="6223" actId="478"/>
          <ac:spMkLst>
            <pc:docMk/>
            <pc:sldMk cId="2050678864" sldId="292"/>
            <ac:spMk id="14" creationId="{F8520D31-E747-3175-FECC-99E731B64CB0}"/>
          </ac:spMkLst>
        </pc:spChg>
        <pc:spChg chg="add del mod">
          <ac:chgData name="Ryan Knobel" userId="dc86dbbb8969adbe" providerId="LiveId" clId="{90F2CC6C-F855-4770-9A3A-5653D5542D37}" dt="2023-07-21T18:59:32.641" v="6223" actId="478"/>
          <ac:spMkLst>
            <pc:docMk/>
            <pc:sldMk cId="2050678864" sldId="292"/>
            <ac:spMk id="15" creationId="{9FC80F59-3136-5268-DD29-1B52BC278B84}"/>
          </ac:spMkLst>
        </pc:spChg>
        <pc:spChg chg="add del mod">
          <ac:chgData name="Ryan Knobel" userId="dc86dbbb8969adbe" providerId="LiveId" clId="{90F2CC6C-F855-4770-9A3A-5653D5542D37}" dt="2023-07-24T19:51:00.613" v="9443"/>
          <ac:spMkLst>
            <pc:docMk/>
            <pc:sldMk cId="2050678864" sldId="292"/>
            <ac:spMk id="15" creationId="{AF20ED18-8ED1-7B74-8A62-75212907E52D}"/>
          </ac:spMkLst>
        </pc:spChg>
        <pc:spChg chg="add del mod">
          <ac:chgData name="Ryan Knobel" userId="dc86dbbb8969adbe" providerId="LiveId" clId="{90F2CC6C-F855-4770-9A3A-5653D5542D37}" dt="2023-07-21T18:59:32.641" v="6223" actId="478"/>
          <ac:spMkLst>
            <pc:docMk/>
            <pc:sldMk cId="2050678864" sldId="292"/>
            <ac:spMk id="16" creationId="{A11F0F78-5EEE-5915-5F06-DBC027850339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16" creationId="{A3D77C75-A8CE-E031-2B0D-2793BFBB5141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17" creationId="{0B70F83A-A460-6115-FD3D-DC9C5D3858EF}"/>
          </ac:spMkLst>
        </pc:spChg>
        <pc:spChg chg="add del mod">
          <ac:chgData name="Ryan Knobel" userId="dc86dbbb8969adbe" providerId="LiveId" clId="{90F2CC6C-F855-4770-9A3A-5653D5542D37}" dt="2023-07-21T18:59:32.641" v="6223" actId="478"/>
          <ac:spMkLst>
            <pc:docMk/>
            <pc:sldMk cId="2050678864" sldId="292"/>
            <ac:spMk id="17" creationId="{51EA1397-D67D-693E-570E-7888D020B427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17" creationId="{684C403E-BB86-DD8D-975D-08928935309B}"/>
          </ac:spMkLst>
        </pc:spChg>
        <pc:spChg chg="add del mod">
          <ac:chgData name="Ryan Knobel" userId="dc86dbbb8969adbe" providerId="LiveId" clId="{90F2CC6C-F855-4770-9A3A-5653D5542D37}" dt="2023-07-21T18:59:32.641" v="6223" actId="478"/>
          <ac:spMkLst>
            <pc:docMk/>
            <pc:sldMk cId="2050678864" sldId="292"/>
            <ac:spMk id="18" creationId="{A2E3A2F3-A543-CAF5-E240-AA02CA460F2B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18" creationId="{CEED0C44-C6DE-6711-4F9B-5C5CA3DE8D13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18" creationId="{EFB71C7A-AE4C-A9F5-7FF6-9DACE51B646F}"/>
          </ac:spMkLst>
        </pc:spChg>
        <pc:spChg chg="del">
          <ac:chgData name="Ryan Knobel" userId="dc86dbbb8969adbe" providerId="LiveId" clId="{90F2CC6C-F855-4770-9A3A-5653D5542D37}" dt="2023-07-22T18:23:24.295" v="7559" actId="478"/>
          <ac:spMkLst>
            <pc:docMk/>
            <pc:sldMk cId="2050678864" sldId="292"/>
            <ac:spMk id="19" creationId="{415C35E3-2BF9-E8F4-CEB6-BC942D452B59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19" creationId="{C435CD83-F252-4DDB-82C6-1C7F804A38B9}"/>
          </ac:spMkLst>
        </pc:spChg>
        <pc:spChg chg="add del mod">
          <ac:chgData name="Ryan Knobel" userId="dc86dbbb8969adbe" providerId="LiveId" clId="{90F2CC6C-F855-4770-9A3A-5653D5542D37}" dt="2023-07-21T18:59:32.641" v="6223" actId="478"/>
          <ac:spMkLst>
            <pc:docMk/>
            <pc:sldMk cId="2050678864" sldId="292"/>
            <ac:spMk id="19" creationId="{E89D89A5-E3EE-EBF5-9B34-E559C1C3B33E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20" creationId="{0375DDDF-17FF-A870-D616-AD354F80D184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20" creationId="{77BDB56E-663D-84BB-B541-1C3BD20BBF5F}"/>
          </ac:spMkLst>
        </pc:spChg>
        <pc:spChg chg="del">
          <ac:chgData name="Ryan Knobel" userId="dc86dbbb8969adbe" providerId="LiveId" clId="{90F2CC6C-F855-4770-9A3A-5653D5542D37}" dt="2023-07-22T18:23:22.332" v="7558" actId="478"/>
          <ac:spMkLst>
            <pc:docMk/>
            <pc:sldMk cId="2050678864" sldId="292"/>
            <ac:spMk id="20" creationId="{7D4BF612-66C2-5328-8623-452667A1ABF1}"/>
          </ac:spMkLst>
        </pc:spChg>
        <pc:spChg chg="add del mod">
          <ac:chgData name="Ryan Knobel" userId="dc86dbbb8969adbe" providerId="LiveId" clId="{90F2CC6C-F855-4770-9A3A-5653D5542D37}" dt="2023-07-21T18:59:32.641" v="6223" actId="478"/>
          <ac:spMkLst>
            <pc:docMk/>
            <pc:sldMk cId="2050678864" sldId="292"/>
            <ac:spMk id="20" creationId="{A7448F08-057C-8963-3552-1B6D2E923E3C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21" creationId="{58808066-F62B-1DA5-887B-03BE244E680D}"/>
          </ac:spMkLst>
        </pc:spChg>
        <pc:spChg chg="add del mod">
          <ac:chgData name="Ryan Knobel" userId="dc86dbbb8969adbe" providerId="LiveId" clId="{90F2CC6C-F855-4770-9A3A-5653D5542D37}" dt="2023-07-21T18:59:32.641" v="6223" actId="478"/>
          <ac:spMkLst>
            <pc:docMk/>
            <pc:sldMk cId="2050678864" sldId="292"/>
            <ac:spMk id="21" creationId="{5E6EAD13-122B-2FF4-617A-E3D70B067526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21" creationId="{87CB0455-01E7-7871-14CC-A5EFF038E754}"/>
          </ac:spMkLst>
        </pc:spChg>
        <pc:spChg chg="del">
          <ac:chgData name="Ryan Knobel" userId="dc86dbbb8969adbe" providerId="LiveId" clId="{90F2CC6C-F855-4770-9A3A-5653D5542D37}" dt="2023-07-22T18:23:19.947" v="7557" actId="478"/>
          <ac:spMkLst>
            <pc:docMk/>
            <pc:sldMk cId="2050678864" sldId="292"/>
            <ac:spMk id="21" creationId="{D7B7514A-2C6E-1291-6715-88EF50175B2C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22" creationId="{094CD285-0DB9-220C-9920-9D4EBE7575EB}"/>
          </ac:spMkLst>
        </pc:spChg>
        <pc:spChg chg="del">
          <ac:chgData name="Ryan Knobel" userId="dc86dbbb8969adbe" providerId="LiveId" clId="{90F2CC6C-F855-4770-9A3A-5653D5542D37}" dt="2023-07-22T18:23:34.935" v="7564" actId="478"/>
          <ac:spMkLst>
            <pc:docMk/>
            <pc:sldMk cId="2050678864" sldId="292"/>
            <ac:spMk id="22" creationId="{781EA992-6068-3746-3753-50FD8A6C16FC}"/>
          </ac:spMkLst>
        </pc:spChg>
        <pc:spChg chg="add del mod">
          <ac:chgData name="Ryan Knobel" userId="dc86dbbb8969adbe" providerId="LiveId" clId="{90F2CC6C-F855-4770-9A3A-5653D5542D37}" dt="2023-07-21T18:59:32.641" v="6223" actId="478"/>
          <ac:spMkLst>
            <pc:docMk/>
            <pc:sldMk cId="2050678864" sldId="292"/>
            <ac:spMk id="22" creationId="{DE00956E-6E9A-3725-EBE6-58E5331DBDF0}"/>
          </ac:spMkLst>
        </pc:spChg>
        <pc:spChg chg="add 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23" creationId="{CCF57CED-BDFC-DEF9-76F8-25D5354A7617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23" creationId="{DC0BEAAB-6C73-A9F8-9BB4-2DC464FCD1DD}"/>
          </ac:spMkLst>
        </pc:spChg>
        <pc:spChg chg="add 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24" creationId="{547B915C-0E35-77F4-CAAA-5B697F6D63C7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24" creationId="{9F17CD78-3F9A-7577-3AAE-A4956F8E7348}"/>
          </ac:spMkLst>
        </pc:spChg>
        <pc:spChg chg="add 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25" creationId="{73E00205-2EFF-3CEE-62C5-63C0B4893AB2}"/>
          </ac:spMkLst>
        </pc:spChg>
        <pc:spChg chg="add del mod">
          <ac:chgData name="Ryan Knobel" userId="dc86dbbb8969adbe" providerId="LiveId" clId="{90F2CC6C-F855-4770-9A3A-5653D5542D37}" dt="2023-07-19T19:34:58.781" v="3831" actId="478"/>
          <ac:spMkLst>
            <pc:docMk/>
            <pc:sldMk cId="2050678864" sldId="292"/>
            <ac:spMk id="25" creationId="{B2B868EF-8DC8-CBBD-263D-3B96B1A4AF2A}"/>
          </ac:spMkLst>
        </pc:spChg>
        <pc:spChg chg="add del mod">
          <ac:chgData name="Ryan Knobel" userId="dc86dbbb8969adbe" providerId="LiveId" clId="{90F2CC6C-F855-4770-9A3A-5653D5542D37}" dt="2023-07-19T19:34:58.781" v="3831" actId="478"/>
          <ac:spMkLst>
            <pc:docMk/>
            <pc:sldMk cId="2050678864" sldId="292"/>
            <ac:spMk id="26" creationId="{068F8E04-B9E7-8709-ED7F-63B58F430C59}"/>
          </ac:spMkLst>
        </pc:spChg>
        <pc:spChg chg="add 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26" creationId="{2D718B55-2F88-E822-1CF9-8E6FD41DBD41}"/>
          </ac:spMkLst>
        </pc:spChg>
        <pc:spChg chg="add del mod">
          <ac:chgData name="Ryan Knobel" userId="dc86dbbb8969adbe" providerId="LiveId" clId="{90F2CC6C-F855-4770-9A3A-5653D5542D37}" dt="2023-07-19T19:34:58.781" v="3831" actId="478"/>
          <ac:spMkLst>
            <pc:docMk/>
            <pc:sldMk cId="2050678864" sldId="292"/>
            <ac:spMk id="27" creationId="{76CE6984-5DC2-7507-DAD2-C584775B82CA}"/>
          </ac:spMkLst>
        </pc:spChg>
        <pc:spChg chg="add 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27" creationId="{DCB3FF67-7577-7358-36A0-BE74C03DC235}"/>
          </ac:spMkLst>
        </pc:spChg>
        <pc:spChg chg="add 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28" creationId="{1F46867F-0A27-87EE-4FE6-1FF82940A9AA}"/>
          </ac:spMkLst>
        </pc:spChg>
        <pc:spChg chg="add 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29" creationId="{E3684C6A-F690-5D43-9F4E-2366CCC56EE4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29" creationId="{F7259440-2C4E-2199-8B9A-3B394388C76A}"/>
          </ac:spMkLst>
        </pc:spChg>
        <pc:spChg chg="add 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30" creationId="{8BD326F0-73D7-B1F9-9CDA-336443F53804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30" creationId="{B9275841-0819-281D-C8E0-0F38E36AB624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31" creationId="{7A9611C0-4453-8919-6C08-9AA0C280CEB1}"/>
          </ac:spMkLst>
        </pc:spChg>
        <pc:spChg chg="add 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31" creationId="{91E4F83F-D59C-7797-9310-EFF578E3D16A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32" creationId="{41E79682-C2B0-01EC-1B1D-E8AEDFF25A5F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33" creationId="{A2432D29-A8AD-21A4-AD36-CBE14102C0BE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34" creationId="{B0D55691-7061-F31E-70F2-A53DF80EB32E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35" creationId="{D7633AB0-F8F7-071F-64AC-80E91D230188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35" creationId="{E1C57109-F740-DF2D-4B77-EF868EECB2E2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36" creationId="{A834F038-2DBA-DB18-FF19-8A86912CBF95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36" creationId="{F83B1CD5-63CC-18F3-BAEE-6712C11F56D6}"/>
          </ac:spMkLst>
        </pc:spChg>
        <pc:spChg chg="mod">
          <ac:chgData name="Ryan Knobel" userId="dc86dbbb8969adbe" providerId="LiveId" clId="{90F2CC6C-F855-4770-9A3A-5653D5542D37}" dt="2023-07-19T18:19:21.397" v="2725"/>
          <ac:spMkLst>
            <pc:docMk/>
            <pc:sldMk cId="2050678864" sldId="292"/>
            <ac:spMk id="37" creationId="{E623E70A-872F-2C9B-DF40-6749B9344624}"/>
          </ac:spMkLst>
        </pc:spChg>
        <pc:spChg chg="add del mod">
          <ac:chgData name="Ryan Knobel" userId="dc86dbbb8969adbe" providerId="LiveId" clId="{90F2CC6C-F855-4770-9A3A-5653D5542D37}" dt="2023-07-19T19:34:58.781" v="3831" actId="478"/>
          <ac:spMkLst>
            <pc:docMk/>
            <pc:sldMk cId="2050678864" sldId="292"/>
            <ac:spMk id="38" creationId="{1566B8BE-2E13-4806-B009-5C7FFE0907DA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38" creationId="{168DC984-7B62-0033-85E2-80C636787E96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39" creationId="{3E553E60-292D-CB0B-5539-76E7B74F0706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39" creationId="{8DA1AF81-C87F-4368-C425-8864E6D82039}"/>
          </ac:spMkLst>
        </pc:spChg>
        <pc:spChg chg="del">
          <ac:chgData name="Ryan Knobel" userId="dc86dbbb8969adbe" providerId="LiveId" clId="{90F2CC6C-F855-4770-9A3A-5653D5542D37}" dt="2023-07-22T18:23:32.981" v="7563" actId="478"/>
          <ac:spMkLst>
            <pc:docMk/>
            <pc:sldMk cId="2050678864" sldId="292"/>
            <ac:spMk id="39" creationId="{B2035D74-C8F5-FCDD-9E43-AFB0F7E78785}"/>
          </ac:spMkLst>
        </pc:spChg>
        <pc:spChg chg="del">
          <ac:chgData name="Ryan Knobel" userId="dc86dbbb8969adbe" providerId="LiveId" clId="{90F2CC6C-F855-4770-9A3A-5653D5542D37}" dt="2023-07-22T18:23:27.526" v="7560" actId="478"/>
          <ac:spMkLst>
            <pc:docMk/>
            <pc:sldMk cId="2050678864" sldId="292"/>
            <ac:spMk id="40" creationId="{4BD456D4-D90D-63A1-EC2C-4C32154F2DE9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40" creationId="{51609400-E247-EFD0-9485-DDC58C991506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40" creationId="{F97AF14C-EBFC-1A6A-3827-94B880198E3B}"/>
          </ac:spMkLst>
        </pc:spChg>
        <pc:spChg chg="del">
          <ac:chgData name="Ryan Knobel" userId="dc86dbbb8969adbe" providerId="LiveId" clId="{90F2CC6C-F855-4770-9A3A-5653D5542D37}" dt="2023-07-22T18:23:37.278" v="7565" actId="478"/>
          <ac:spMkLst>
            <pc:docMk/>
            <pc:sldMk cId="2050678864" sldId="292"/>
            <ac:spMk id="41" creationId="{2336D5DB-7989-87CD-A109-16BBFBDD863D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41" creationId="{61F06053-9A16-80BA-DA1C-2CF040950FA9}"/>
          </ac:spMkLst>
        </pc:spChg>
        <pc:spChg chg="del">
          <ac:chgData name="Ryan Knobel" userId="dc86dbbb8969adbe" providerId="LiveId" clId="{90F2CC6C-F855-4770-9A3A-5653D5542D37}" dt="2023-07-22T18:23:31.343" v="7562" actId="478"/>
          <ac:spMkLst>
            <pc:docMk/>
            <pc:sldMk cId="2050678864" sldId="292"/>
            <ac:spMk id="42" creationId="{1340986E-73C8-34E0-97A9-469489AE3542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42" creationId="{639B5308-9074-26E1-C1D3-061ACE6B5135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42" creationId="{AB7A4E03-7B22-1E55-BC0F-E700131E834C}"/>
          </ac:spMkLst>
        </pc:spChg>
        <pc:spChg chg="del">
          <ac:chgData name="Ryan Knobel" userId="dc86dbbb8969adbe" providerId="LiveId" clId="{90F2CC6C-F855-4770-9A3A-5653D5542D37}" dt="2023-07-22T18:23:29.499" v="7561" actId="478"/>
          <ac:spMkLst>
            <pc:docMk/>
            <pc:sldMk cId="2050678864" sldId="292"/>
            <ac:spMk id="43" creationId="{3D18A551-9A6F-5DA0-520F-C2B92EBBB5B1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43" creationId="{A12CA7BC-CFD9-3D54-6368-0B55E60E63F6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43" creationId="{E4BA245F-7C9F-2294-6FF9-888037570E31}"/>
          </ac:spMkLst>
        </pc:spChg>
        <pc:spChg chg="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44" creationId="{2990119A-3566-728B-C0A3-8FB28E5F3AFB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44" creationId="{7E085F95-9B4A-6332-A0BA-5DBD1F5F2189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45" creationId="{764B3626-481E-E4C4-A392-4B76C579EB36}"/>
          </ac:spMkLst>
        </pc:spChg>
        <pc:spChg chg="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45" creationId="{A2B3EE4B-0D97-D833-4D92-3A3AB7C3CFA2}"/>
          </ac:spMkLst>
        </pc:spChg>
        <pc:spChg chg="mod topLvl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46" creationId="{78FC03A5-2B80-1C13-69B6-925B6210ACE3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46" creationId="{CF0194C7-033C-C11A-1382-15D6FCC5C74E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47" creationId="{385EDAEA-E9C5-B010-CB82-34C044E14F06}"/>
          </ac:spMkLst>
        </pc:spChg>
        <pc:spChg chg="add del mod">
          <ac:chgData name="Ryan Knobel" userId="dc86dbbb8969adbe" providerId="LiveId" clId="{90F2CC6C-F855-4770-9A3A-5653D5542D37}" dt="2023-07-19T19:36:41.228" v="3882" actId="478"/>
          <ac:spMkLst>
            <pc:docMk/>
            <pc:sldMk cId="2050678864" sldId="292"/>
            <ac:spMk id="48" creationId="{535CCBCB-53DA-E8E1-C5B4-83783E1AD652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48" creationId="{6069E49C-2C67-36BD-5D96-BE079506C279}"/>
          </ac:spMkLst>
        </pc:spChg>
        <pc:spChg chg="add del mod">
          <ac:chgData name="Ryan Knobel" userId="dc86dbbb8969adbe" providerId="LiveId" clId="{90F2CC6C-F855-4770-9A3A-5653D5542D37}" dt="2023-07-19T19:36:41.228" v="3882" actId="478"/>
          <ac:spMkLst>
            <pc:docMk/>
            <pc:sldMk cId="2050678864" sldId="292"/>
            <ac:spMk id="49" creationId="{960832DD-A291-B90D-54F5-684DBFFB8A8F}"/>
          </ac:spMkLst>
        </pc:spChg>
        <pc:spChg chg="add del mod">
          <ac:chgData name="Ryan Knobel" userId="dc86dbbb8969adbe" providerId="LiveId" clId="{90F2CC6C-F855-4770-9A3A-5653D5542D37}" dt="2023-07-19T19:36:41.228" v="3882" actId="478"/>
          <ac:spMkLst>
            <pc:docMk/>
            <pc:sldMk cId="2050678864" sldId="292"/>
            <ac:spMk id="50" creationId="{3D850F9C-B829-F83D-DFF7-354414C9C5C6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50" creationId="{6937BE8D-02A5-6F11-A527-F72A342C5781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51" creationId="{E02AA905-641A-4B43-34DB-A6AC4DA57C4F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52" creationId="{282D1804-DFCF-1399-4F6E-9A3DE67919C0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52" creationId="{EA902A11-32D5-F5A9-E65F-4B48A6AF17AA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53" creationId="{2F6F1F95-347D-0902-D114-FB5BBB4F46F0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53" creationId="{50D18878-5A19-E1E1-38BF-B19D3C52DB7C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54" creationId="{5D610951-28E2-753B-B19C-866C25276270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55" creationId="{4DA5A1BC-54D6-F5F3-9EA1-B00097805BDD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55" creationId="{B839B4A3-AFB7-167D-2B76-9319607F06F2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56" creationId="{059E53BC-A5FC-349B-EDED-06962DFE0A5B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56" creationId="{2872283D-DDEB-7824-05B3-E9CA3AF75334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57" creationId="{8FAA37D0-C1B2-79E5-00E5-C0A3DC963286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58" creationId="{5AA91175-6765-C950-1812-E5B5082B7455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58" creationId="{E495CDB5-7D79-DAA8-3644-8B16049E3314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59" creationId="{2825BB4F-0C3D-B639-E230-A91CB42A376C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59" creationId="{65F86779-08BA-9272-AACD-9E3F93ECBCCE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60" creationId="{866A1E12-5E63-AC28-A889-7C98EF1AB0AC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60" creationId="{B733C303-EFD3-D5FD-FE70-0E9788FB9871}"/>
          </ac:spMkLst>
        </pc:spChg>
        <pc:spChg chg="add del mod">
          <ac:chgData name="Ryan Knobel" userId="dc86dbbb8969adbe" providerId="LiveId" clId="{90F2CC6C-F855-4770-9A3A-5653D5542D37}" dt="2023-07-19T19:36:41.228" v="3882" actId="478"/>
          <ac:spMkLst>
            <pc:docMk/>
            <pc:sldMk cId="2050678864" sldId="292"/>
            <ac:spMk id="61" creationId="{5621E912-5E77-A1B2-EAC6-5F08917FAC14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61" creationId="{6C385C3E-D599-2191-FB40-F09472A607CA}"/>
          </ac:spMkLst>
        </pc:spChg>
        <pc:spChg chg="add del mod">
          <ac:chgData name="Ryan Knobel" userId="dc86dbbb8969adbe" providerId="LiveId" clId="{90F2CC6C-F855-4770-9A3A-5653D5542D37}" dt="2023-07-19T19:36:41.228" v="3882" actId="478"/>
          <ac:spMkLst>
            <pc:docMk/>
            <pc:sldMk cId="2050678864" sldId="292"/>
            <ac:spMk id="62" creationId="{5541B0D3-F38E-54FA-8298-550C4249EB36}"/>
          </ac:spMkLst>
        </pc:spChg>
        <pc:spChg chg="add del mod">
          <ac:chgData name="Ryan Knobel" userId="dc86dbbb8969adbe" providerId="LiveId" clId="{90F2CC6C-F855-4770-9A3A-5653D5542D37}" dt="2023-07-19T19:36:41.228" v="3882" actId="478"/>
          <ac:spMkLst>
            <pc:docMk/>
            <pc:sldMk cId="2050678864" sldId="292"/>
            <ac:spMk id="63" creationId="{BBAA6268-06FB-4A8B-3775-3B3FA7CE8B33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63" creationId="{ECF2728F-7B2C-61A2-13F3-35EC31FA9BE8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64" creationId="{0A8DE5DA-B5C6-5EBA-8B92-3FAED2CC9467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65" creationId="{D6386C49-7918-B6DC-11E1-235476B5A7B9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66" creationId="{BE930768-1EEA-ADC6-68D8-75FF341E0DA0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66" creationId="{E832479D-EA54-46DF-24F4-459FE6C55386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67" creationId="{AC6EEA35-3901-FD32-1119-3AB099739457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67" creationId="{B202962B-B22D-EDFB-167D-5F61D1890E9F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68" creationId="{C59F41C0-EDB1-8C92-9103-1FB67A828DC9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69" creationId="{05A77720-FFAF-A3C1-358E-E02917C2A33E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69" creationId="{5C73829D-CA05-B5F4-6F15-9E1A030B1BC1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70" creationId="{7B5CAD28-E2CB-0EF6-363D-563C90769F85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70" creationId="{7C2CD1D3-0C4D-E704-70EE-0824A3C5CC5C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71" creationId="{5A14E066-C6E0-DA5D-DE85-F02AEE7E86E0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72" creationId="{5D1FD8E0-B888-6C19-99B5-46955AA8CD87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72" creationId="{CC8F8F79-160C-B8B3-47C8-810A7D73BC33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73" creationId="{92B30E45-719B-0D99-B392-65092FFA357A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73" creationId="{DDFF644A-2F14-A231-A9AD-CFF599D4D3B5}"/>
          </ac:spMkLst>
        </pc:spChg>
        <pc:spChg chg="mod topLvl">
          <ac:chgData name="Ryan Knobel" userId="dc86dbbb8969adbe" providerId="LiveId" clId="{90F2CC6C-F855-4770-9A3A-5653D5542D37}" dt="2023-07-24T17:52:54.870" v="7975" actId="164"/>
          <ac:spMkLst>
            <pc:docMk/>
            <pc:sldMk cId="2050678864" sldId="292"/>
            <ac:spMk id="74" creationId="{2B8B830A-08E5-D9B6-6525-BDD82EFB8909}"/>
          </ac:spMkLst>
        </pc:spChg>
        <pc:spChg chg="add del mod">
          <ac:chgData name="Ryan Knobel" userId="dc86dbbb8969adbe" providerId="LiveId" clId="{90F2CC6C-F855-4770-9A3A-5653D5542D37}" dt="2023-07-19T19:36:41.228" v="3882" actId="478"/>
          <ac:spMkLst>
            <pc:docMk/>
            <pc:sldMk cId="2050678864" sldId="292"/>
            <ac:spMk id="74" creationId="{9569EE3D-E807-9DBC-FB9B-B99E25F1302C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75" creationId="{CA5FDDAC-5153-6B67-BD5B-DEF9BCE4D1BE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76" creationId="{A6DB425B-99A8-64AE-C584-C4AFF0540725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76" creationId="{DDB75E9F-FA80-F169-3E4E-7905F46FE487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77" creationId="{3127F94D-297D-0D30-B99A-04398D06DB2C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77" creationId="{466B60AD-29C8-9E9B-43A1-2F79190AC93B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78" creationId="{DAB6012D-6B18-6A1D-423E-7815844F0D97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78" creationId="{FE94F15E-EE07-7576-CB07-5B6B7A3EE41E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79" creationId="{EE2178CA-2981-BE30-00B6-E8D62A6A50F2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80" creationId="{A71B6F80-A9A0-C0D4-575C-1DD65C233F8D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80" creationId="{C6E0CFE2-111F-2540-58D2-786909882F7A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81" creationId="{92C79C1C-FF6F-F57E-5171-3E901F24DAA9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82" creationId="{28953285-E9CF-B2AE-F41B-74049D5611DF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83" creationId="{494D3DD7-4285-5791-3596-02D576FAAB7B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83" creationId="{D6E51CCB-14CE-B2FC-E3AE-12870FC1C600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84" creationId="{973F0E64-2FAB-4EAF-3A21-ED36144BB62D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84" creationId="{A7D5A3B5-7C9D-04CB-B08A-61073745F6C3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85" creationId="{00D5A280-784D-E575-4DF1-B769CD273E14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86" creationId="{A3BF1B6E-E578-35EB-5111-E333C6D6FD7A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86" creationId="{B43C2F4F-265E-13F1-7C17-8AE02AD11C1F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87" creationId="{6A61BCF3-D6A8-9EA1-450E-AA79D67C3343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87" creationId="{D9958B4C-8504-29AE-578A-131A00A07E06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88" creationId="{776CC604-C635-D85C-EF0F-A3723FD286FA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88" creationId="{CBE09ED8-6A7C-E412-C543-80FCD3402458}"/>
          </ac:spMkLst>
        </pc:spChg>
        <pc:spChg chg="add del mod">
          <ac:chgData name="Ryan Knobel" userId="dc86dbbb8969adbe" providerId="LiveId" clId="{90F2CC6C-F855-4770-9A3A-5653D5542D37}" dt="2023-07-24T19:51:00.613" v="9443"/>
          <ac:spMkLst>
            <pc:docMk/>
            <pc:sldMk cId="2050678864" sldId="292"/>
            <ac:spMk id="89" creationId="{BAF70DC9-2F8A-30DC-BC03-0A927A6A5C93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89" creationId="{D06356ED-8E5F-2ABA-31F2-8E3952287A0B}"/>
          </ac:spMkLst>
        </pc:spChg>
        <pc:spChg chg="mod">
          <ac:chgData name="Ryan Knobel" userId="dc86dbbb8969adbe" providerId="LiveId" clId="{90F2CC6C-F855-4770-9A3A-5653D5542D37}" dt="2023-07-19T19:34:59.368" v="3832"/>
          <ac:spMkLst>
            <pc:docMk/>
            <pc:sldMk cId="2050678864" sldId="292"/>
            <ac:spMk id="90" creationId="{631C99DD-30CA-46D7-D96B-192C1BCF7F38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91" creationId="{6B5AF66E-13A0-B137-B8D2-756BB09F65AF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91" creationId="{BCAB3A01-0CB3-DE39-730B-1D906C6FFCDB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92" creationId="{AA6C5CFC-DC32-FA93-5B15-88D0EA9C3C5E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93" creationId="{D44E119B-8D5B-A4ED-22CB-1338D4503B3C}"/>
          </ac:spMkLst>
        </pc:spChg>
        <pc:spChg chg="add del mod">
          <ac:chgData name="Ryan Knobel" userId="dc86dbbb8969adbe" providerId="LiveId" clId="{90F2CC6C-F855-4770-9A3A-5653D5542D37}" dt="2023-07-21T18:59:14.650" v="6191" actId="478"/>
          <ac:spMkLst>
            <pc:docMk/>
            <pc:sldMk cId="2050678864" sldId="292"/>
            <ac:spMk id="94" creationId="{C82667C6-F127-9593-56C8-6C8488FF15AD}"/>
          </ac:spMkLst>
        </pc:spChg>
        <pc:spChg chg="add del mod">
          <ac:chgData name="Ryan Knobel" userId="dc86dbbb8969adbe" providerId="LiveId" clId="{90F2CC6C-F855-4770-9A3A-5653D5542D37}" dt="2023-07-21T18:59:13.976" v="6190" actId="478"/>
          <ac:spMkLst>
            <pc:docMk/>
            <pc:sldMk cId="2050678864" sldId="292"/>
            <ac:spMk id="95" creationId="{29CAD3BA-B148-FAE0-EC58-8ED2EDE697CC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95" creationId="{96D01E54-76B2-1B55-7E73-DDF0263CF24D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96" creationId="{2A123E30-2E90-A2DD-D61A-9C92779B8ED8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96" creationId="{F9E24304-D743-64E5-6C86-466186EDE950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97" creationId="{7438A63B-E54A-945D-6A72-E92D0A03FCD0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97" creationId="{EAE05F2A-A1C6-6C07-8B21-41CB1FDCCA04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98" creationId="{2AF10B9A-D23F-D967-5FDC-89840E3AC377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99" creationId="{83948692-C996-0232-0EE7-4F807DAF5F6E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00" creationId="{2DBA9B96-AFDB-2628-9417-67F1E900170E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100" creationId="{4EE6F455-C7B4-D37F-B102-8C592E3CDBC5}"/>
          </ac:spMkLst>
        </pc:spChg>
        <pc:spChg chg="add del mod">
          <ac:chgData name="Ryan Knobel" userId="dc86dbbb8969adbe" providerId="LiveId" clId="{90F2CC6C-F855-4770-9A3A-5653D5542D37}" dt="2023-07-24T19:51:00.613" v="9443"/>
          <ac:spMkLst>
            <pc:docMk/>
            <pc:sldMk cId="2050678864" sldId="292"/>
            <ac:spMk id="101" creationId="{055C3AAC-EF21-1946-A0B6-D6819FCA4CF6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01" creationId="{EBFB66D3-0133-E189-89BC-BC18D15D72C9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02" creationId="{B12F33FE-B616-F74D-3C20-76124502E779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103" creationId="{CCBBBC7F-736B-8966-5013-EB8C655EEBB6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04" creationId="{155960B9-0005-677A-8319-900DD23737D2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104" creationId="{75116A79-6A2C-8714-792C-B09870352FA8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05" creationId="{2608AE3C-34A5-7248-AAB4-4F3E39EF714F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106" creationId="{13FEA003-17B3-F65C-DC76-261B6556F8BF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06" creationId="{2E55FA7B-D758-5C18-EACC-62C9598E9070}"/>
          </ac:spMkLst>
        </pc:spChg>
        <pc:spChg chg="mod">
          <ac:chgData name="Ryan Knobel" userId="dc86dbbb8969adbe" providerId="LiveId" clId="{90F2CC6C-F855-4770-9A3A-5653D5542D37}" dt="2023-07-24T19:50:54.863" v="9442"/>
          <ac:spMkLst>
            <pc:docMk/>
            <pc:sldMk cId="2050678864" sldId="292"/>
            <ac:spMk id="107" creationId="{0D968F32-BCD2-84CC-C785-B5DC99DE35FE}"/>
          </ac:spMkLst>
        </pc:spChg>
        <pc:spChg chg="add del mod">
          <ac:chgData name="Ryan Knobel" userId="dc86dbbb8969adbe" providerId="LiveId" clId="{90F2CC6C-F855-4770-9A3A-5653D5542D37}" dt="2023-07-24T19:51:08.022" v="9447" actId="478"/>
          <ac:spMkLst>
            <pc:docMk/>
            <pc:sldMk cId="2050678864" sldId="292"/>
            <ac:spMk id="108" creationId="{758DD85C-A8A1-D47C-8142-F7F4BF49EA62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08" creationId="{BD7F059B-C284-5725-7E8C-B337EBF05CC5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09" creationId="{EB5BCE72-CD7A-AD2E-8DC5-FA6A75F1D756}"/>
          </ac:spMkLst>
        </pc:spChg>
        <pc:spChg chg="add mod">
          <ac:chgData name="Ryan Knobel" userId="dc86dbbb8969adbe" providerId="LiveId" clId="{90F2CC6C-F855-4770-9A3A-5653D5542D37}" dt="2023-07-24T19:51:22.069" v="9448" actId="1076"/>
          <ac:spMkLst>
            <pc:docMk/>
            <pc:sldMk cId="2050678864" sldId="292"/>
            <ac:spMk id="109" creationId="{F490A592-15C2-A6E6-ADC7-09F4268ACBEC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10" creationId="{0BE75C35-C69B-4BBF-5C2E-B16676E7C527}"/>
          </ac:spMkLst>
        </pc:spChg>
        <pc:spChg chg="add del mod topLvl">
          <ac:chgData name="Ryan Knobel" userId="dc86dbbb8969adbe" providerId="LiveId" clId="{90F2CC6C-F855-4770-9A3A-5653D5542D37}" dt="2023-07-24T19:51:02.719" v="9445" actId="478"/>
          <ac:spMkLst>
            <pc:docMk/>
            <pc:sldMk cId="2050678864" sldId="292"/>
            <ac:spMk id="111" creationId="{93951E4E-25C8-291B-6E16-F5127A661D4C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13" creationId="{B4D16942-02D1-1E3A-069B-2030A4DEA097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14" creationId="{2B783E71-9178-94B1-35C6-E429F88A78EE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16" creationId="{CB87B17E-D909-9968-85D1-B922CF3ABF5B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17" creationId="{2E57E96B-6110-8B0C-9633-F04AD6320562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19" creationId="{39D2EDBE-D7B8-3B09-C3CE-B7A1F2A0F8F5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20" creationId="{5C389F44-270F-FBDA-6D13-02673B1B3039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22" creationId="{423230AA-16F6-E304-CCFC-A03CF51EEA7C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23" creationId="{E1D2C7E0-4536-C9DB-7A3F-AE7B26D9DE0A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24" creationId="{D3BDE49C-8797-5FC1-C279-E7AD11B878A1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26" creationId="{07F86468-8FEB-0C59-8DAC-2A9094DF8A12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27" creationId="{84C83FA4-EB66-9F57-EC65-6B62917A3DB2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29" creationId="{49D02C71-1F6A-89A2-E9F1-14A732C9AA57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30" creationId="{20C8AA66-366B-723A-D181-4710184C2212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32" creationId="{6BCCE238-3202-3E30-3B90-A41749DA57A0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33" creationId="{0EA848E5-2F80-664E-328C-DDDBD08BAEA6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34" creationId="{B5BC3A08-0F1E-6E0C-8E13-3AEABDEF4024}"/>
          </ac:spMkLst>
        </pc:spChg>
        <pc:spChg chg="add mod topLvl">
          <ac:chgData name="Ryan Knobel" userId="dc86dbbb8969adbe" providerId="LiveId" clId="{90F2CC6C-F855-4770-9A3A-5653D5542D37}" dt="2023-07-24T17:52:54.870" v="7975" actId="164"/>
          <ac:spMkLst>
            <pc:docMk/>
            <pc:sldMk cId="2050678864" sldId="292"/>
            <ac:spMk id="135" creationId="{E6C41BE8-4470-6B02-2023-E9A8534A834F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37" creationId="{02684290-D74B-9C04-C692-2E60A2F06A9B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38" creationId="{371DBD05-C021-5DE0-994F-497A9486F70D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39" creationId="{47F431ED-CBF9-EC94-BCDA-5CB09DB0090F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40" creationId="{BCDC505C-B8C4-8950-D678-83A8DB11BA4D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41" creationId="{6411C56B-0589-64F6-60C7-F5230E4597F7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41" creationId="{75D78142-2D7F-3976-E0DD-03740E08B9B2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42" creationId="{BAD903AE-BAEF-7885-A9C6-709BCDB9DCAB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43" creationId="{6D4CD536-1EF0-7472-1AAA-7407A8D1DD49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43" creationId="{8F429E1F-F689-28CD-CACC-A2A991BDBBFE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44" creationId="{418CFDDD-EED8-54F9-28AC-0C95841AA0E9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45" creationId="{F6688CFF-5E69-654B-D7D8-79DEF59A17D3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46" creationId="{A09E2481-02B2-7F21-8665-E365E9D193E5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46" creationId="{E2AFF92C-3117-600F-43F9-D95A5F74C628}"/>
          </ac:spMkLst>
        </pc:spChg>
        <pc:spChg chg="add mod">
          <ac:chgData name="Ryan Knobel" userId="dc86dbbb8969adbe" providerId="LiveId" clId="{90F2CC6C-F855-4770-9A3A-5653D5542D37}" dt="2023-07-21T18:59:23.210" v="6222" actId="1035"/>
          <ac:spMkLst>
            <pc:docMk/>
            <pc:sldMk cId="2050678864" sldId="292"/>
            <ac:spMk id="147" creationId="{84E72288-6ECB-B5AD-E63D-1B93502DD89E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47" creationId="{896566F5-3098-B060-8CBF-5022338F77AD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49" creationId="{02501FCD-10F4-22BB-455D-C8711904F23C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49" creationId="{24CCD9D9-70C6-BAB3-EA8D-0CB8393475A9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50" creationId="{108ECC67-9D20-D3AD-EAD6-D805002C0710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50" creationId="{F470996A-C2C8-2434-7F64-785CA25C4D9F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51" creationId="{84266466-EC05-A2E9-A4F1-92EBBFAD0A5D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52" creationId="{C6CE2E50-FF44-6B4B-F551-E64F04B299C1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53" creationId="{232478B9-B393-F861-7FB6-87DC9C4F785E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53" creationId="{6DCC8580-43DF-F3C8-F098-578B5FA8F45F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54" creationId="{160C4B8E-69F0-FC5D-3689-834F09114237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55" creationId="{2743D98C-E5F1-B814-6A13-E606982E3CC3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56" creationId="{6EBBDDF1-B75F-3405-12C6-404E56AC1867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56" creationId="{7CF21CFD-66E7-565C-DC8A-17C20CFB80E1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57" creationId="{59E887CE-A5F8-831B-1777-FF8ED1030D81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58" creationId="{1EA548ED-6E35-E7AC-FB40-B1BBCDECDE34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59" creationId="{0B8CC2A5-4142-AFAC-66B5-B2D929E8E4FD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59" creationId="{F8CE7CDA-B14B-233D-B7A4-F6F3D91918D4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61" creationId="{C5CB7215-E6DE-E9CC-4E1B-F311A92AE3C6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62" creationId="{02FB5B75-0C37-5292-EAD8-B4E232B2398E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64" creationId="{9D292D03-2385-F412-BFD9-1756F314D4E3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65" creationId="{A1E8A319-19CA-10FC-8270-00D4B0D18AB3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67" creationId="{321A6B14-73B2-949B-E1E8-FD41B54FFCCA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68" creationId="{597D3D67-041D-05EB-60AF-09C1B0AE2996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69" creationId="{8C89D380-4256-565A-A8E3-086D0C2CD460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71" creationId="{82F6896B-3ED8-F976-F741-D41492ED6A55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72" creationId="{3DD5D86C-748D-207F-460D-2EB0AA659754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73" creationId="{99FAF426-D91E-D220-467B-735A3AC9BB2E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75" creationId="{22BEDBFE-A8E7-C253-4C3D-B45EB444DDA3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76" creationId="{BA456613-BA36-72DF-27BC-7DE8EBB9B027}"/>
          </ac:spMkLst>
        </pc:spChg>
        <pc:spChg chg="add mod topLvl">
          <ac:chgData name="Ryan Knobel" userId="dc86dbbb8969adbe" providerId="LiveId" clId="{90F2CC6C-F855-4770-9A3A-5653D5542D37}" dt="2023-07-24T19:51:35.284" v="9453" actId="122"/>
          <ac:spMkLst>
            <pc:docMk/>
            <pc:sldMk cId="2050678864" sldId="292"/>
            <ac:spMk id="177" creationId="{047EA58B-D927-25AE-6511-EBC903EF03AB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78" creationId="{AB84E6CB-18CA-E75B-4E35-E65778EF7394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79" creationId="{41F8005D-37AE-9E29-A5A0-C0DD191694D5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79" creationId="{75FAE48F-7586-BC45-B09B-6FBE9265BFE4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80" creationId="{4CE5F0D6-A7D9-A766-5F08-77A844E14259}"/>
          </ac:spMkLst>
        </pc:spChg>
        <pc:spChg chg="add mod">
          <ac:chgData name="Ryan Knobel" userId="dc86dbbb8969adbe" providerId="LiveId" clId="{90F2CC6C-F855-4770-9A3A-5653D5542D37}" dt="2023-07-24T19:51:22.069" v="9448" actId="1076"/>
          <ac:spMkLst>
            <pc:docMk/>
            <pc:sldMk cId="2050678864" sldId="292"/>
            <ac:spMk id="180" creationId="{B5F44721-573B-9696-9288-C705FB3123DD}"/>
          </ac:spMkLst>
        </pc:spChg>
        <pc:spChg chg="mod">
          <ac:chgData name="Ryan Knobel" userId="dc86dbbb8969adbe" providerId="LiveId" clId="{90F2CC6C-F855-4770-9A3A-5653D5542D37}" dt="2023-07-21T18:59:15.489" v="6192"/>
          <ac:spMkLst>
            <pc:docMk/>
            <pc:sldMk cId="2050678864" sldId="292"/>
            <ac:spMk id="181" creationId="{5A4C8B62-084D-A04C-6F00-2AE826EAD2B3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83" creationId="{899CB04C-614D-50FF-47DD-5C8DED819A6F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84" creationId="{B71AE707-AA4B-753E-E0A1-DB2FF22D4F8F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85" creationId="{3BF61016-50EB-FA5A-71FF-0307D32F1B0A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87" creationId="{28B0CAE6-F3E4-EBC6-1D0D-4FD914999A36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88" creationId="{6698AB75-273A-4F62-9D85-666E1532C820}"/>
          </ac:spMkLst>
        </pc:spChg>
        <pc:spChg chg="mod">
          <ac:chgData name="Ryan Knobel" userId="dc86dbbb8969adbe" providerId="LiveId" clId="{90F2CC6C-F855-4770-9A3A-5653D5542D37}" dt="2023-07-24T17:52:09.037" v="7953" actId="165"/>
          <ac:spMkLst>
            <pc:docMk/>
            <pc:sldMk cId="2050678864" sldId="292"/>
            <ac:spMk id="189" creationId="{A5CDDFA2-7DC0-E2F1-13F2-9B371DFC76BA}"/>
          </ac:spMkLst>
        </pc:spChg>
        <pc:spChg chg="add mod topLvl">
          <ac:chgData name="Ryan Knobel" userId="dc86dbbb8969adbe" providerId="LiveId" clId="{90F2CC6C-F855-4770-9A3A-5653D5542D37}" dt="2023-07-24T19:52:04.175" v="9460" actId="403"/>
          <ac:spMkLst>
            <pc:docMk/>
            <pc:sldMk cId="2050678864" sldId="292"/>
            <ac:spMk id="190" creationId="{64E6143D-821A-79AD-2E68-97D825670E69}"/>
          </ac:spMkLst>
        </pc:spChg>
        <pc:spChg chg="add mod topLvl">
          <ac:chgData name="Ryan Knobel" userId="dc86dbbb8969adbe" providerId="LiveId" clId="{90F2CC6C-F855-4770-9A3A-5653D5542D37}" dt="2023-07-24T19:51:45.719" v="9457" actId="14100"/>
          <ac:spMkLst>
            <pc:docMk/>
            <pc:sldMk cId="2050678864" sldId="292"/>
            <ac:spMk id="191" creationId="{933809FC-CFAF-B535-3644-EF56F8D82213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92" creationId="{45170A12-DEA9-A90A-DB4C-E10FCF9B1FF0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93" creationId="{2BEDCDC3-BC66-268D-83BD-CE74766FDF57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94" creationId="{6D22C628-A609-A0E5-D840-D337E32B73C5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96" creationId="{30FC5F4F-EC24-6A38-6698-55349CC20570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97" creationId="{543C74A2-C069-EA1C-3E31-50FF82AF8D88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198" creationId="{0A6A33A5-DB16-4F36-834B-F37AAE66E342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200" creationId="{907DEFA8-2EC9-F5FC-6A47-4A4C0D01B494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201" creationId="{0B0CC490-5964-E58E-A3C6-0949F2D9FC4B}"/>
          </ac:spMkLst>
        </pc:spChg>
        <pc:spChg chg="add mod">
          <ac:chgData name="Ryan Knobel" userId="dc86dbbb8969adbe" providerId="LiveId" clId="{90F2CC6C-F855-4770-9A3A-5653D5542D37}" dt="2023-07-24T19:51:22.069" v="9448" actId="1076"/>
          <ac:spMkLst>
            <pc:docMk/>
            <pc:sldMk cId="2050678864" sldId="292"/>
            <ac:spMk id="202" creationId="{B97BBAC4-1684-D2F6-1313-F8A257641348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204" creationId="{6D731B04-62B2-4CB6-5CCC-D230368A627C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205" creationId="{EB513B65-34B5-3EA5-AA01-133D052D9C35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207" creationId="{E16CEAE5-EB72-CD12-75D4-087303738D5F}"/>
          </ac:spMkLst>
        </pc:spChg>
        <pc:spChg chg="mod">
          <ac:chgData name="Ryan Knobel" userId="dc86dbbb8969adbe" providerId="LiveId" clId="{90F2CC6C-F855-4770-9A3A-5653D5542D37}" dt="2023-07-24T19:51:03.106" v="9446"/>
          <ac:spMkLst>
            <pc:docMk/>
            <pc:sldMk cId="2050678864" sldId="292"/>
            <ac:spMk id="208" creationId="{286FEEBE-6F8B-C5B0-7020-46B85AA8E17D}"/>
          </ac:spMkLst>
        </pc:spChg>
        <pc:grpChg chg="add mod">
          <ac:chgData name="Ryan Knobel" userId="dc86dbbb8969adbe" providerId="LiveId" clId="{90F2CC6C-F855-4770-9A3A-5653D5542D37}" dt="2023-07-21T18:59:23.210" v="6222" actId="1035"/>
          <ac:grpSpMkLst>
            <pc:docMk/>
            <pc:sldMk cId="2050678864" sldId="292"/>
            <ac:grpSpMk id="4" creationId="{88B2801D-028D-6EE7-3E22-905CF563A5CD}"/>
          </ac:grpSpMkLst>
        </pc:grpChg>
        <pc:grpChg chg="add del mod">
          <ac:chgData name="Ryan Knobel" userId="dc86dbbb8969adbe" providerId="LiveId" clId="{90F2CC6C-F855-4770-9A3A-5653D5542D37}" dt="2023-07-24T17:52:09.037" v="7953" actId="165"/>
          <ac:grpSpMkLst>
            <pc:docMk/>
            <pc:sldMk cId="2050678864" sldId="292"/>
            <ac:grpSpMk id="4" creationId="{E7D72922-F06F-77E8-D79C-574E344CECC5}"/>
          </ac:grpSpMkLst>
        </pc:grpChg>
        <pc:grpChg chg="add del mod">
          <ac:chgData name="Ryan Knobel" userId="dc86dbbb8969adbe" providerId="LiveId" clId="{90F2CC6C-F855-4770-9A3A-5653D5542D37}" dt="2023-07-24T19:51:02.719" v="9445" actId="478"/>
          <ac:grpSpMkLst>
            <pc:docMk/>
            <pc:sldMk cId="2050678864" sldId="292"/>
            <ac:grpSpMk id="14" creationId="{12795DA4-A856-73E0-2FCB-0FC490767A21}"/>
          </ac:grpSpMkLst>
        </pc:grpChg>
        <pc:grpChg chg="add del mod">
          <ac:chgData name="Ryan Knobel" userId="dc86dbbb8969adbe" providerId="LiveId" clId="{90F2CC6C-F855-4770-9A3A-5653D5542D37}" dt="2023-07-19T19:34:58.781" v="3831" actId="478"/>
          <ac:grpSpMkLst>
            <pc:docMk/>
            <pc:sldMk cId="2050678864" sldId="292"/>
            <ac:grpSpMk id="15" creationId="{EA20A79D-FDB7-717A-B753-C49DD0EF7B6F}"/>
          </ac:grpSpMkLst>
        </pc:grpChg>
        <pc:grpChg chg="add del mod">
          <ac:chgData name="Ryan Knobel" userId="dc86dbbb8969adbe" providerId="LiveId" clId="{90F2CC6C-F855-4770-9A3A-5653D5542D37}" dt="2023-07-24T19:51:00.613" v="9443"/>
          <ac:grpSpMkLst>
            <pc:docMk/>
            <pc:sldMk cId="2050678864" sldId="292"/>
            <ac:grpSpMk id="16" creationId="{DDE65E80-B413-F7BC-109E-901C46C57910}"/>
          </ac:grpSpMkLst>
        </pc:grpChg>
        <pc:grpChg chg="add del mod">
          <ac:chgData name="Ryan Knobel" userId="dc86dbbb8969adbe" providerId="LiveId" clId="{90F2CC6C-F855-4770-9A3A-5653D5542D37}" dt="2023-07-24T19:51:00.613" v="9443"/>
          <ac:grpSpMkLst>
            <pc:docMk/>
            <pc:sldMk cId="2050678864" sldId="292"/>
            <ac:grpSpMk id="19" creationId="{DB6CF6F7-791F-145C-6A42-B2460DDE0248}"/>
          </ac:grpSpMkLst>
        </pc:grpChg>
        <pc:grpChg chg="add del mod">
          <ac:chgData name="Ryan Knobel" userId="dc86dbbb8969adbe" providerId="LiveId" clId="{90F2CC6C-F855-4770-9A3A-5653D5542D37}" dt="2023-07-24T19:51:00.613" v="9443"/>
          <ac:grpSpMkLst>
            <pc:docMk/>
            <pc:sldMk cId="2050678864" sldId="292"/>
            <ac:grpSpMk id="22" creationId="{9D0B1036-BBC0-2224-54F5-9F1E96CA1E4B}"/>
          </ac:grpSpMkLst>
        </pc:grpChg>
        <pc:grpChg chg="add del mod">
          <ac:chgData name="Ryan Knobel" userId="dc86dbbb8969adbe" providerId="LiveId" clId="{90F2CC6C-F855-4770-9A3A-5653D5542D37}" dt="2023-07-19T19:34:58.781" v="3831" actId="478"/>
          <ac:grpSpMkLst>
            <pc:docMk/>
            <pc:sldMk cId="2050678864" sldId="292"/>
            <ac:grpSpMk id="28" creationId="{49EB7464-D408-1411-33F9-0607B4F60FBF}"/>
          </ac:grpSpMkLst>
        </pc:grpChg>
        <pc:grpChg chg="add mod topLvl">
          <ac:chgData name="Ryan Knobel" userId="dc86dbbb8969adbe" providerId="LiveId" clId="{90F2CC6C-F855-4770-9A3A-5653D5542D37}" dt="2023-07-24T17:52:09.037" v="7953" actId="165"/>
          <ac:grpSpMkLst>
            <pc:docMk/>
            <pc:sldMk cId="2050678864" sldId="292"/>
            <ac:grpSpMk id="34" creationId="{DA592A75-2F65-D573-3538-00CE55C89141}"/>
          </ac:grpSpMkLst>
        </pc:grpChg>
        <pc:grpChg chg="add mod topLvl">
          <ac:chgData name="Ryan Knobel" userId="dc86dbbb8969adbe" providerId="LiveId" clId="{90F2CC6C-F855-4770-9A3A-5653D5542D37}" dt="2023-07-24T17:52:09.037" v="7953" actId="165"/>
          <ac:grpSpMkLst>
            <pc:docMk/>
            <pc:sldMk cId="2050678864" sldId="292"/>
            <ac:grpSpMk id="37" creationId="{4A171DCE-D221-FAEC-A10F-B42595F469E6}"/>
          </ac:grpSpMkLst>
        </pc:grpChg>
        <pc:grpChg chg="add del mod">
          <ac:chgData name="Ryan Knobel" userId="dc86dbbb8969adbe" providerId="LiveId" clId="{90F2CC6C-F855-4770-9A3A-5653D5542D37}" dt="2023-07-24T19:51:00.613" v="9443"/>
          <ac:grpSpMkLst>
            <pc:docMk/>
            <pc:sldMk cId="2050678864" sldId="292"/>
            <ac:grpSpMk id="41" creationId="{27E7EF4F-1C4D-E4AA-A6E2-F5AE2A0D27A3}"/>
          </ac:grpSpMkLst>
        </pc:grpChg>
        <pc:grpChg chg="mod topLvl">
          <ac:chgData name="Ryan Knobel" userId="dc86dbbb8969adbe" providerId="LiveId" clId="{90F2CC6C-F855-4770-9A3A-5653D5542D37}" dt="2023-07-24T17:52:54.870" v="7975" actId="164"/>
          <ac:grpSpMkLst>
            <pc:docMk/>
            <pc:sldMk cId="2050678864" sldId="292"/>
            <ac:grpSpMk id="47" creationId="{768AE9A8-0B97-8995-C090-57D5A5DC54F6}"/>
          </ac:grpSpMkLst>
        </pc:grpChg>
        <pc:grpChg chg="add mod topLvl">
          <ac:chgData name="Ryan Knobel" userId="dc86dbbb8969adbe" providerId="LiveId" clId="{90F2CC6C-F855-4770-9A3A-5653D5542D37}" dt="2023-07-24T17:52:09.037" v="7953" actId="165"/>
          <ac:grpSpMkLst>
            <pc:docMk/>
            <pc:sldMk cId="2050678864" sldId="292"/>
            <ac:grpSpMk id="49" creationId="{3EA575BA-0ECE-2199-26AE-59D5FACB497D}"/>
          </ac:grpSpMkLst>
        </pc:grpChg>
        <pc:grpChg chg="add del mod">
          <ac:chgData name="Ryan Knobel" userId="dc86dbbb8969adbe" providerId="LiveId" clId="{90F2CC6C-F855-4770-9A3A-5653D5542D37}" dt="2023-07-21T18:59:13.976" v="6190" actId="478"/>
          <ac:grpSpMkLst>
            <pc:docMk/>
            <pc:sldMk cId="2050678864" sldId="292"/>
            <ac:grpSpMk id="51" creationId="{62D21EE2-A373-B276-BC82-28FE7A131491}"/>
          </ac:grpSpMkLst>
        </pc:grpChg>
        <pc:grpChg chg="mod topLvl">
          <ac:chgData name="Ryan Knobel" userId="dc86dbbb8969adbe" providerId="LiveId" clId="{90F2CC6C-F855-4770-9A3A-5653D5542D37}" dt="2023-07-24T17:52:54.870" v="7975" actId="164"/>
          <ac:grpSpMkLst>
            <pc:docMk/>
            <pc:sldMk cId="2050678864" sldId="292"/>
            <ac:grpSpMk id="54" creationId="{FC97D912-BC61-EFC9-915C-B92E80983E7D}"/>
          </ac:grpSpMkLst>
        </pc:grpChg>
        <pc:grpChg chg="mod topLvl">
          <ac:chgData name="Ryan Knobel" userId="dc86dbbb8969adbe" providerId="LiveId" clId="{90F2CC6C-F855-4770-9A3A-5653D5542D37}" dt="2023-07-24T17:52:54.870" v="7975" actId="164"/>
          <ac:grpSpMkLst>
            <pc:docMk/>
            <pc:sldMk cId="2050678864" sldId="292"/>
            <ac:grpSpMk id="57" creationId="{05175A26-0473-D626-D887-4820BEA3DE6A}"/>
          </ac:grpSpMkLst>
        </pc:grpChg>
        <pc:grpChg chg="add mod topLvl">
          <ac:chgData name="Ryan Knobel" userId="dc86dbbb8969adbe" providerId="LiveId" clId="{90F2CC6C-F855-4770-9A3A-5653D5542D37}" dt="2023-07-24T17:52:09.037" v="7953" actId="165"/>
          <ac:grpSpMkLst>
            <pc:docMk/>
            <pc:sldMk cId="2050678864" sldId="292"/>
            <ac:grpSpMk id="62" creationId="{FD57D500-CFAB-990F-4A99-16A1B8F82239}"/>
          </ac:grpSpMkLst>
        </pc:grpChg>
        <pc:grpChg chg="add del mod">
          <ac:chgData name="Ryan Knobel" userId="dc86dbbb8969adbe" providerId="LiveId" clId="{90F2CC6C-F855-4770-9A3A-5653D5542D37}" dt="2023-07-19T19:36:41.228" v="3882" actId="478"/>
          <ac:grpSpMkLst>
            <pc:docMk/>
            <pc:sldMk cId="2050678864" sldId="292"/>
            <ac:grpSpMk id="64" creationId="{95CE4D99-D8F5-91E8-5234-0EDF6EDD51B4}"/>
          </ac:grpSpMkLst>
        </pc:grpChg>
        <pc:grpChg chg="add mod topLvl">
          <ac:chgData name="Ryan Knobel" userId="dc86dbbb8969adbe" providerId="LiveId" clId="{90F2CC6C-F855-4770-9A3A-5653D5542D37}" dt="2023-07-24T17:52:09.037" v="7953" actId="165"/>
          <ac:grpSpMkLst>
            <pc:docMk/>
            <pc:sldMk cId="2050678864" sldId="292"/>
            <ac:grpSpMk id="65" creationId="{4C1A31A0-CCAA-8014-33A1-5AA5BE8ED13F}"/>
          </ac:grpSpMkLst>
        </pc:grpChg>
        <pc:grpChg chg="add mod topLvl">
          <ac:chgData name="Ryan Knobel" userId="dc86dbbb8969adbe" providerId="LiveId" clId="{90F2CC6C-F855-4770-9A3A-5653D5542D37}" dt="2023-07-24T17:52:09.037" v="7953" actId="165"/>
          <ac:grpSpMkLst>
            <pc:docMk/>
            <pc:sldMk cId="2050678864" sldId="292"/>
            <ac:grpSpMk id="68" creationId="{E2F3DBBD-0769-5C62-F40B-E7082C25D308}"/>
          </ac:grpSpMkLst>
        </pc:grpChg>
        <pc:grpChg chg="add mod topLvl">
          <ac:chgData name="Ryan Knobel" userId="dc86dbbb8969adbe" providerId="LiveId" clId="{90F2CC6C-F855-4770-9A3A-5653D5542D37}" dt="2023-07-24T17:52:09.037" v="7953" actId="165"/>
          <ac:grpSpMkLst>
            <pc:docMk/>
            <pc:sldMk cId="2050678864" sldId="292"/>
            <ac:grpSpMk id="71" creationId="{FDAD0F58-9B8C-1D4A-36AE-F2FB70588DA9}"/>
          </ac:grpSpMkLst>
        </pc:grpChg>
        <pc:grpChg chg="add del mod">
          <ac:chgData name="Ryan Knobel" userId="dc86dbbb8969adbe" providerId="LiveId" clId="{90F2CC6C-F855-4770-9A3A-5653D5542D37}" dt="2023-07-21T18:59:32.641" v="6223" actId="478"/>
          <ac:grpSpMkLst>
            <pc:docMk/>
            <pc:sldMk cId="2050678864" sldId="292"/>
            <ac:grpSpMk id="74" creationId="{98EAEB60-EE8D-4F93-BA3F-5986EC30872C}"/>
          </ac:grpSpMkLst>
        </pc:grpChg>
        <pc:grpChg chg="mod topLvl">
          <ac:chgData name="Ryan Knobel" userId="dc86dbbb8969adbe" providerId="LiveId" clId="{90F2CC6C-F855-4770-9A3A-5653D5542D37}" dt="2023-07-24T17:52:54.870" v="7975" actId="164"/>
          <ac:grpSpMkLst>
            <pc:docMk/>
            <pc:sldMk cId="2050678864" sldId="292"/>
            <ac:grpSpMk id="75" creationId="{EF8CA1E1-274F-05A3-CB3C-4EC80CE33F49}"/>
          </ac:grpSpMkLst>
        </pc:grpChg>
        <pc:grpChg chg="add del mod">
          <ac:chgData name="Ryan Knobel" userId="dc86dbbb8969adbe" providerId="LiveId" clId="{90F2CC6C-F855-4770-9A3A-5653D5542D37}" dt="2023-07-24T19:51:00.613" v="9443"/>
          <ac:grpSpMkLst>
            <pc:docMk/>
            <pc:sldMk cId="2050678864" sldId="292"/>
            <ac:grpSpMk id="79" creationId="{124B8662-612C-75E4-1743-DE71B5679917}"/>
          </ac:grpSpMkLst>
        </pc:grpChg>
        <pc:grpChg chg="add del mod">
          <ac:chgData name="Ryan Knobel" userId="dc86dbbb8969adbe" providerId="LiveId" clId="{90F2CC6C-F855-4770-9A3A-5653D5542D37}" dt="2023-07-21T18:59:13.976" v="6190" actId="478"/>
          <ac:grpSpMkLst>
            <pc:docMk/>
            <pc:sldMk cId="2050678864" sldId="292"/>
            <ac:grpSpMk id="81" creationId="{056CC2B3-BB19-E950-95FB-F3003D0ACEC9}"/>
          </ac:grpSpMkLst>
        </pc:grpChg>
        <pc:grpChg chg="add del mod">
          <ac:chgData name="Ryan Knobel" userId="dc86dbbb8969adbe" providerId="LiveId" clId="{90F2CC6C-F855-4770-9A3A-5653D5542D37}" dt="2023-07-24T19:51:00.613" v="9443"/>
          <ac:grpSpMkLst>
            <pc:docMk/>
            <pc:sldMk cId="2050678864" sldId="292"/>
            <ac:grpSpMk id="82" creationId="{422F5C35-431C-45B8-A6F3-0E67A8FF1904}"/>
          </ac:grpSpMkLst>
        </pc:grpChg>
        <pc:grpChg chg="add del mod">
          <ac:chgData name="Ryan Knobel" userId="dc86dbbb8969adbe" providerId="LiveId" clId="{90F2CC6C-F855-4770-9A3A-5653D5542D37}" dt="2023-07-24T19:51:00.613" v="9443"/>
          <ac:grpSpMkLst>
            <pc:docMk/>
            <pc:sldMk cId="2050678864" sldId="292"/>
            <ac:grpSpMk id="85" creationId="{F8D167E8-B81D-5CB0-B897-687BEE45F769}"/>
          </ac:grpSpMkLst>
        </pc:grpChg>
        <pc:grpChg chg="add del mod">
          <ac:chgData name="Ryan Knobel" userId="dc86dbbb8969adbe" providerId="LiveId" clId="{90F2CC6C-F855-4770-9A3A-5653D5542D37}" dt="2023-07-24T19:51:00.613" v="9443"/>
          <ac:grpSpMkLst>
            <pc:docMk/>
            <pc:sldMk cId="2050678864" sldId="292"/>
            <ac:grpSpMk id="90" creationId="{09BD736D-E104-A657-6E8E-BB41DDD55999}"/>
          </ac:grpSpMkLst>
        </pc:grpChg>
        <pc:grpChg chg="add del mod">
          <ac:chgData name="Ryan Knobel" userId="dc86dbbb8969adbe" providerId="LiveId" clId="{90F2CC6C-F855-4770-9A3A-5653D5542D37}" dt="2023-07-24T19:51:00.613" v="9443"/>
          <ac:grpSpMkLst>
            <pc:docMk/>
            <pc:sldMk cId="2050678864" sldId="292"/>
            <ac:grpSpMk id="94" creationId="{CBC40BEE-5293-8078-7D18-241E8C5CAA20}"/>
          </ac:grpSpMkLst>
        </pc:grpChg>
        <pc:grpChg chg="add del mod">
          <ac:chgData name="Ryan Knobel" userId="dc86dbbb8969adbe" providerId="LiveId" clId="{90F2CC6C-F855-4770-9A3A-5653D5542D37}" dt="2023-07-24T19:51:00.613" v="9443"/>
          <ac:grpSpMkLst>
            <pc:docMk/>
            <pc:sldMk cId="2050678864" sldId="292"/>
            <ac:grpSpMk id="98" creationId="{CAF5B40C-9D79-1A88-9755-BB49B67DF025}"/>
          </ac:grpSpMkLst>
        </pc:grpChg>
        <pc:grpChg chg="add del mod">
          <ac:chgData name="Ryan Knobel" userId="dc86dbbb8969adbe" providerId="LiveId" clId="{90F2CC6C-F855-4770-9A3A-5653D5542D37}" dt="2023-07-21T18:59:32.641" v="6223" actId="478"/>
          <ac:grpSpMkLst>
            <pc:docMk/>
            <pc:sldMk cId="2050678864" sldId="292"/>
            <ac:grpSpMk id="99" creationId="{04A2A711-747A-2515-CD49-96D117AA8C6C}"/>
          </ac:grpSpMkLst>
        </pc:grpChg>
        <pc:grpChg chg="add del mod">
          <ac:chgData name="Ryan Knobel" userId="dc86dbbb8969adbe" providerId="LiveId" clId="{90F2CC6C-F855-4770-9A3A-5653D5542D37}" dt="2023-07-24T19:51:00.613" v="9443"/>
          <ac:grpSpMkLst>
            <pc:docMk/>
            <pc:sldMk cId="2050678864" sldId="292"/>
            <ac:grpSpMk id="102" creationId="{F2914B5D-44C9-6797-F961-C59B9FF1AB02}"/>
          </ac:grpSpMkLst>
        </pc:grpChg>
        <pc:grpChg chg="add del mod">
          <ac:chgData name="Ryan Knobel" userId="dc86dbbb8969adbe" providerId="LiveId" clId="{90F2CC6C-F855-4770-9A3A-5653D5542D37}" dt="2023-07-21T18:59:32.641" v="6223" actId="478"/>
          <ac:grpSpMkLst>
            <pc:docMk/>
            <pc:sldMk cId="2050678864" sldId="292"/>
            <ac:grpSpMk id="103" creationId="{2BBA462E-C875-F63F-076B-66D3068C63C7}"/>
          </ac:grpSpMkLst>
        </pc:grpChg>
        <pc:grpChg chg="add del mod">
          <ac:chgData name="Ryan Knobel" userId="dc86dbbb8969adbe" providerId="LiveId" clId="{90F2CC6C-F855-4770-9A3A-5653D5542D37}" dt="2023-07-24T19:51:00.613" v="9443"/>
          <ac:grpSpMkLst>
            <pc:docMk/>
            <pc:sldMk cId="2050678864" sldId="292"/>
            <ac:grpSpMk id="105" creationId="{E450649F-DCC2-48E7-EF8E-8C3EC85FC195}"/>
          </ac:grpSpMkLst>
        </pc:grpChg>
        <pc:grpChg chg="add del mod">
          <ac:chgData name="Ryan Knobel" userId="dc86dbbb8969adbe" providerId="LiveId" clId="{90F2CC6C-F855-4770-9A3A-5653D5542D37}" dt="2023-07-21T18:59:32.641" v="6223" actId="478"/>
          <ac:grpSpMkLst>
            <pc:docMk/>
            <pc:sldMk cId="2050678864" sldId="292"/>
            <ac:grpSpMk id="107" creationId="{8FD35BA2-8674-50CB-19E9-FD390D414E6E}"/>
          </ac:grpSpMkLst>
        </pc:grpChg>
        <pc:grpChg chg="add mod">
          <ac:chgData name="Ryan Knobel" userId="dc86dbbb8969adbe" providerId="LiveId" clId="{90F2CC6C-F855-4770-9A3A-5653D5542D37}" dt="2023-07-24T19:51:22.069" v="9448" actId="1076"/>
          <ac:grpSpMkLst>
            <pc:docMk/>
            <pc:sldMk cId="2050678864" sldId="292"/>
            <ac:grpSpMk id="110" creationId="{C1F3C9E8-0361-0152-6811-3481A2A65275}"/>
          </ac:grpSpMkLst>
        </pc:grpChg>
        <pc:grpChg chg="add del mod topLvl">
          <ac:chgData name="Ryan Knobel" userId="dc86dbbb8969adbe" providerId="LiveId" clId="{90F2CC6C-F855-4770-9A3A-5653D5542D37}" dt="2023-07-24T19:51:02.719" v="9445" actId="478"/>
          <ac:grpSpMkLst>
            <pc:docMk/>
            <pc:sldMk cId="2050678864" sldId="292"/>
            <ac:grpSpMk id="112" creationId="{FA8FE372-A496-B26D-8F3E-FD85C2E13E13}"/>
          </ac:grpSpMkLst>
        </pc:grpChg>
        <pc:grpChg chg="add del mod topLvl">
          <ac:chgData name="Ryan Knobel" userId="dc86dbbb8969adbe" providerId="LiveId" clId="{90F2CC6C-F855-4770-9A3A-5653D5542D37}" dt="2023-07-24T19:51:02.719" v="9445" actId="478"/>
          <ac:grpSpMkLst>
            <pc:docMk/>
            <pc:sldMk cId="2050678864" sldId="292"/>
            <ac:grpSpMk id="115" creationId="{79CEBC50-CAC4-AA72-9E97-DCD5E1ABB98E}"/>
          </ac:grpSpMkLst>
        </pc:grpChg>
        <pc:grpChg chg="add del mod topLvl">
          <ac:chgData name="Ryan Knobel" userId="dc86dbbb8969adbe" providerId="LiveId" clId="{90F2CC6C-F855-4770-9A3A-5653D5542D37}" dt="2023-07-24T19:51:02.719" v="9445" actId="478"/>
          <ac:grpSpMkLst>
            <pc:docMk/>
            <pc:sldMk cId="2050678864" sldId="292"/>
            <ac:grpSpMk id="118" creationId="{F955090D-B457-C77C-5D88-6CD186D7F1D4}"/>
          </ac:grpSpMkLst>
        </pc:grpChg>
        <pc:grpChg chg="add del mod topLvl">
          <ac:chgData name="Ryan Knobel" userId="dc86dbbb8969adbe" providerId="LiveId" clId="{90F2CC6C-F855-4770-9A3A-5653D5542D37}" dt="2023-07-24T19:51:02.719" v="9445" actId="478"/>
          <ac:grpSpMkLst>
            <pc:docMk/>
            <pc:sldMk cId="2050678864" sldId="292"/>
            <ac:grpSpMk id="121" creationId="{CFDC5DB3-2295-E5C6-A7D5-ED95D2D0CDAB}"/>
          </ac:grpSpMkLst>
        </pc:grpChg>
        <pc:grpChg chg="add mod topLvl">
          <ac:chgData name="Ryan Knobel" userId="dc86dbbb8969adbe" providerId="LiveId" clId="{90F2CC6C-F855-4770-9A3A-5653D5542D37}" dt="2023-07-24T17:52:54.870" v="7975" actId="164"/>
          <ac:grpSpMkLst>
            <pc:docMk/>
            <pc:sldMk cId="2050678864" sldId="292"/>
            <ac:grpSpMk id="125" creationId="{CBF506D3-7CF2-D534-9286-398ED10371CB}"/>
          </ac:grpSpMkLst>
        </pc:grpChg>
        <pc:grpChg chg="add mod topLvl">
          <ac:chgData name="Ryan Knobel" userId="dc86dbbb8969adbe" providerId="LiveId" clId="{90F2CC6C-F855-4770-9A3A-5653D5542D37}" dt="2023-07-24T17:52:54.870" v="7975" actId="164"/>
          <ac:grpSpMkLst>
            <pc:docMk/>
            <pc:sldMk cId="2050678864" sldId="292"/>
            <ac:grpSpMk id="128" creationId="{F8F1CEF8-F187-6B1B-38EC-201EE19A316A}"/>
          </ac:grpSpMkLst>
        </pc:grpChg>
        <pc:grpChg chg="add mod topLvl">
          <ac:chgData name="Ryan Knobel" userId="dc86dbbb8969adbe" providerId="LiveId" clId="{90F2CC6C-F855-4770-9A3A-5653D5542D37}" dt="2023-07-24T17:52:54.870" v="7975" actId="164"/>
          <ac:grpSpMkLst>
            <pc:docMk/>
            <pc:sldMk cId="2050678864" sldId="292"/>
            <ac:grpSpMk id="131" creationId="{B73519F1-FADA-BEAE-1785-829C5E247B7B}"/>
          </ac:grpSpMkLst>
        </pc:grpChg>
        <pc:grpChg chg="add mod topLvl">
          <ac:chgData name="Ryan Knobel" userId="dc86dbbb8969adbe" providerId="LiveId" clId="{90F2CC6C-F855-4770-9A3A-5653D5542D37}" dt="2023-07-24T17:52:54.870" v="7975" actId="164"/>
          <ac:grpSpMkLst>
            <pc:docMk/>
            <pc:sldMk cId="2050678864" sldId="292"/>
            <ac:grpSpMk id="136" creationId="{7A38373C-2641-107F-A93C-3155D4EF24E4}"/>
          </ac:grpSpMkLst>
        </pc:grpChg>
        <pc:grpChg chg="add mod">
          <ac:chgData name="Ryan Knobel" userId="dc86dbbb8969adbe" providerId="LiveId" clId="{90F2CC6C-F855-4770-9A3A-5653D5542D37}" dt="2023-07-21T18:59:23.210" v="6222" actId="1035"/>
          <ac:grpSpMkLst>
            <pc:docMk/>
            <pc:sldMk cId="2050678864" sldId="292"/>
            <ac:grpSpMk id="140" creationId="{28A8C247-5EF4-B9B7-A139-060E8102B40E}"/>
          </ac:grpSpMkLst>
        </pc:grpChg>
        <pc:grpChg chg="add mod">
          <ac:chgData name="Ryan Knobel" userId="dc86dbbb8969adbe" providerId="LiveId" clId="{90F2CC6C-F855-4770-9A3A-5653D5542D37}" dt="2023-07-24T19:51:22.069" v="9448" actId="1076"/>
          <ac:grpSpMkLst>
            <pc:docMk/>
            <pc:sldMk cId="2050678864" sldId="292"/>
            <ac:grpSpMk id="142" creationId="{5F7D861A-87E6-D406-32F0-EF2CBA8EB358}"/>
          </ac:grpSpMkLst>
        </pc:grpChg>
        <pc:grpChg chg="add mod">
          <ac:chgData name="Ryan Knobel" userId="dc86dbbb8969adbe" providerId="LiveId" clId="{90F2CC6C-F855-4770-9A3A-5653D5542D37}" dt="2023-07-21T18:59:23.210" v="6222" actId="1035"/>
          <ac:grpSpMkLst>
            <pc:docMk/>
            <pc:sldMk cId="2050678864" sldId="292"/>
            <ac:grpSpMk id="144" creationId="{9ABF9F69-6646-63D3-12EE-12C561F51745}"/>
          </ac:grpSpMkLst>
        </pc:grpChg>
        <pc:grpChg chg="add mod">
          <ac:chgData name="Ryan Knobel" userId="dc86dbbb8969adbe" providerId="LiveId" clId="{90F2CC6C-F855-4770-9A3A-5653D5542D37}" dt="2023-07-24T19:51:22.069" v="9448" actId="1076"/>
          <ac:grpSpMkLst>
            <pc:docMk/>
            <pc:sldMk cId="2050678864" sldId="292"/>
            <ac:grpSpMk id="145" creationId="{B9C814A9-5D15-4417-6B7C-581915A6E502}"/>
          </ac:grpSpMkLst>
        </pc:grpChg>
        <pc:grpChg chg="add mod">
          <ac:chgData name="Ryan Knobel" userId="dc86dbbb8969adbe" providerId="LiveId" clId="{90F2CC6C-F855-4770-9A3A-5653D5542D37}" dt="2023-07-24T19:51:22.069" v="9448" actId="1076"/>
          <ac:grpSpMkLst>
            <pc:docMk/>
            <pc:sldMk cId="2050678864" sldId="292"/>
            <ac:grpSpMk id="148" creationId="{F47145B8-0578-50E1-7A53-A1F3700B5346}"/>
          </ac:grpSpMkLst>
        </pc:grpChg>
        <pc:grpChg chg="add mod">
          <ac:chgData name="Ryan Knobel" userId="dc86dbbb8969adbe" providerId="LiveId" clId="{90F2CC6C-F855-4770-9A3A-5653D5542D37}" dt="2023-07-21T18:59:23.210" v="6222" actId="1035"/>
          <ac:grpSpMkLst>
            <pc:docMk/>
            <pc:sldMk cId="2050678864" sldId="292"/>
            <ac:grpSpMk id="148" creationId="{FAEDDD18-7506-EDAF-BBAC-5F3FB4CE3059}"/>
          </ac:grpSpMkLst>
        </pc:grpChg>
        <pc:grpChg chg="add del mod">
          <ac:chgData name="Ryan Knobel" userId="dc86dbbb8969adbe" providerId="LiveId" clId="{90F2CC6C-F855-4770-9A3A-5653D5542D37}" dt="2023-07-21T18:59:32.641" v="6223" actId="478"/>
          <ac:grpSpMkLst>
            <pc:docMk/>
            <pc:sldMk cId="2050678864" sldId="292"/>
            <ac:grpSpMk id="151" creationId="{F9564C4E-F91A-3B59-E109-E1BD2425062E}"/>
          </ac:grpSpMkLst>
        </pc:grpChg>
        <pc:grpChg chg="add mod">
          <ac:chgData name="Ryan Knobel" userId="dc86dbbb8969adbe" providerId="LiveId" clId="{90F2CC6C-F855-4770-9A3A-5653D5542D37}" dt="2023-07-24T19:51:22.069" v="9448" actId="1076"/>
          <ac:grpSpMkLst>
            <pc:docMk/>
            <pc:sldMk cId="2050678864" sldId="292"/>
            <ac:grpSpMk id="152" creationId="{8D8780E9-45FA-A239-D3B9-8F94298081C6}"/>
          </ac:grpSpMkLst>
        </pc:grpChg>
        <pc:grpChg chg="add del mod">
          <ac:chgData name="Ryan Knobel" userId="dc86dbbb8969adbe" providerId="LiveId" clId="{90F2CC6C-F855-4770-9A3A-5653D5542D37}" dt="2023-07-21T18:59:32.641" v="6223" actId="478"/>
          <ac:grpSpMkLst>
            <pc:docMk/>
            <pc:sldMk cId="2050678864" sldId="292"/>
            <ac:grpSpMk id="154" creationId="{A992DC7B-7400-A1BC-D665-BC18F598BEAF}"/>
          </ac:grpSpMkLst>
        </pc:grpChg>
        <pc:grpChg chg="add mod">
          <ac:chgData name="Ryan Knobel" userId="dc86dbbb8969adbe" providerId="LiveId" clId="{90F2CC6C-F855-4770-9A3A-5653D5542D37}" dt="2023-07-24T19:51:22.069" v="9448" actId="1076"/>
          <ac:grpSpMkLst>
            <pc:docMk/>
            <pc:sldMk cId="2050678864" sldId="292"/>
            <ac:grpSpMk id="155" creationId="{3276D80B-CB35-E442-2F66-3A1C24FF33A2}"/>
          </ac:grpSpMkLst>
        </pc:grpChg>
        <pc:grpChg chg="add del mod">
          <ac:chgData name="Ryan Knobel" userId="dc86dbbb8969adbe" providerId="LiveId" clId="{90F2CC6C-F855-4770-9A3A-5653D5542D37}" dt="2023-07-21T18:59:32.641" v="6223" actId="478"/>
          <ac:grpSpMkLst>
            <pc:docMk/>
            <pc:sldMk cId="2050678864" sldId="292"/>
            <ac:grpSpMk id="157" creationId="{16C16097-BD56-4559-C261-2002E64923FB}"/>
          </ac:grpSpMkLst>
        </pc:grpChg>
        <pc:grpChg chg="add mod">
          <ac:chgData name="Ryan Knobel" userId="dc86dbbb8969adbe" providerId="LiveId" clId="{90F2CC6C-F855-4770-9A3A-5653D5542D37}" dt="2023-07-24T19:51:22.069" v="9448" actId="1076"/>
          <ac:grpSpMkLst>
            <pc:docMk/>
            <pc:sldMk cId="2050678864" sldId="292"/>
            <ac:grpSpMk id="158" creationId="{0E993C89-4949-DD7D-3A86-CBE473A491A3}"/>
          </ac:grpSpMkLst>
        </pc:grpChg>
        <pc:grpChg chg="add mod topLvl">
          <ac:chgData name="Ryan Knobel" userId="dc86dbbb8969adbe" providerId="LiveId" clId="{90F2CC6C-F855-4770-9A3A-5653D5542D37}" dt="2023-07-24T17:52:09.037" v="7953" actId="165"/>
          <ac:grpSpMkLst>
            <pc:docMk/>
            <pc:sldMk cId="2050678864" sldId="292"/>
            <ac:grpSpMk id="160" creationId="{2E324E0C-8962-3C9C-7E77-3393BB1527A2}"/>
          </ac:grpSpMkLst>
        </pc:grpChg>
        <pc:grpChg chg="add mod topLvl">
          <ac:chgData name="Ryan Knobel" userId="dc86dbbb8969adbe" providerId="LiveId" clId="{90F2CC6C-F855-4770-9A3A-5653D5542D37}" dt="2023-07-24T17:52:09.037" v="7953" actId="165"/>
          <ac:grpSpMkLst>
            <pc:docMk/>
            <pc:sldMk cId="2050678864" sldId="292"/>
            <ac:grpSpMk id="163" creationId="{6D2975CC-1E19-662D-D5CA-007B34CFC43A}"/>
          </ac:grpSpMkLst>
        </pc:grpChg>
        <pc:grpChg chg="add mod topLvl">
          <ac:chgData name="Ryan Knobel" userId="dc86dbbb8969adbe" providerId="LiveId" clId="{90F2CC6C-F855-4770-9A3A-5653D5542D37}" dt="2023-07-24T17:52:09.037" v="7953" actId="165"/>
          <ac:grpSpMkLst>
            <pc:docMk/>
            <pc:sldMk cId="2050678864" sldId="292"/>
            <ac:grpSpMk id="166" creationId="{04974218-C75B-4DB8-A12B-4BF5C1BCFFD7}"/>
          </ac:grpSpMkLst>
        </pc:grpChg>
        <pc:grpChg chg="add mod topLvl">
          <ac:chgData name="Ryan Knobel" userId="dc86dbbb8969adbe" providerId="LiveId" clId="{90F2CC6C-F855-4770-9A3A-5653D5542D37}" dt="2023-07-24T17:52:09.037" v="7953" actId="165"/>
          <ac:grpSpMkLst>
            <pc:docMk/>
            <pc:sldMk cId="2050678864" sldId="292"/>
            <ac:grpSpMk id="170" creationId="{C07ED989-A04D-9EC7-3D73-CCF62D01903A}"/>
          </ac:grpSpMkLst>
        </pc:grpChg>
        <pc:grpChg chg="add mod topLvl">
          <ac:chgData name="Ryan Knobel" userId="dc86dbbb8969adbe" providerId="LiveId" clId="{90F2CC6C-F855-4770-9A3A-5653D5542D37}" dt="2023-07-24T17:52:09.037" v="7953" actId="165"/>
          <ac:grpSpMkLst>
            <pc:docMk/>
            <pc:sldMk cId="2050678864" sldId="292"/>
            <ac:grpSpMk id="174" creationId="{9F9A5BF0-8EEC-8420-373C-A220B8378CF5}"/>
          </ac:grpSpMkLst>
        </pc:grpChg>
        <pc:grpChg chg="add mod">
          <ac:chgData name="Ryan Knobel" userId="dc86dbbb8969adbe" providerId="LiveId" clId="{90F2CC6C-F855-4770-9A3A-5653D5542D37}" dt="2023-07-21T18:59:23.210" v="6222" actId="1035"/>
          <ac:grpSpMkLst>
            <pc:docMk/>
            <pc:sldMk cId="2050678864" sldId="292"/>
            <ac:grpSpMk id="178" creationId="{645B5A50-0F43-8310-70EC-3B3FB0948E9A}"/>
          </ac:grpSpMkLst>
        </pc:grpChg>
        <pc:grpChg chg="add mod">
          <ac:chgData name="Ryan Knobel" userId="dc86dbbb8969adbe" providerId="LiveId" clId="{90F2CC6C-F855-4770-9A3A-5653D5542D37}" dt="2023-07-24T19:51:22.069" v="9448" actId="1076"/>
          <ac:grpSpMkLst>
            <pc:docMk/>
            <pc:sldMk cId="2050678864" sldId="292"/>
            <ac:grpSpMk id="181" creationId="{95FC48B2-3A2F-FE40-A7B9-735C757FE040}"/>
          </ac:grpSpMkLst>
        </pc:grpChg>
        <pc:grpChg chg="add mod topLvl">
          <ac:chgData name="Ryan Knobel" userId="dc86dbbb8969adbe" providerId="LiveId" clId="{90F2CC6C-F855-4770-9A3A-5653D5542D37}" dt="2023-07-24T17:52:09.037" v="7953" actId="165"/>
          <ac:grpSpMkLst>
            <pc:docMk/>
            <pc:sldMk cId="2050678864" sldId="292"/>
            <ac:grpSpMk id="182" creationId="{F0D993C8-1C07-C034-7A31-976619D1F27A}"/>
          </ac:grpSpMkLst>
        </pc:grpChg>
        <pc:grpChg chg="add mod topLvl">
          <ac:chgData name="Ryan Knobel" userId="dc86dbbb8969adbe" providerId="LiveId" clId="{90F2CC6C-F855-4770-9A3A-5653D5542D37}" dt="2023-07-24T17:52:09.037" v="7953" actId="165"/>
          <ac:grpSpMkLst>
            <pc:docMk/>
            <pc:sldMk cId="2050678864" sldId="292"/>
            <ac:grpSpMk id="186" creationId="{83788CEC-E77F-9744-A4FF-494926988608}"/>
          </ac:grpSpMkLst>
        </pc:grpChg>
        <pc:grpChg chg="add mod">
          <ac:chgData name="Ryan Knobel" userId="dc86dbbb8969adbe" providerId="LiveId" clId="{90F2CC6C-F855-4770-9A3A-5653D5542D37}" dt="2023-07-24T19:51:22.069" v="9448" actId="1076"/>
          <ac:grpSpMkLst>
            <pc:docMk/>
            <pc:sldMk cId="2050678864" sldId="292"/>
            <ac:grpSpMk id="195" creationId="{38E31F52-4E06-9A5F-4FC0-AB3AC707710E}"/>
          </ac:grpSpMkLst>
        </pc:grpChg>
        <pc:grpChg chg="add mod">
          <ac:chgData name="Ryan Knobel" userId="dc86dbbb8969adbe" providerId="LiveId" clId="{90F2CC6C-F855-4770-9A3A-5653D5542D37}" dt="2023-07-24T19:51:22.069" v="9448" actId="1076"/>
          <ac:grpSpMkLst>
            <pc:docMk/>
            <pc:sldMk cId="2050678864" sldId="292"/>
            <ac:grpSpMk id="199" creationId="{54FBB7C4-37DB-68DA-353C-662C9834DF5F}"/>
          </ac:grpSpMkLst>
        </pc:grpChg>
        <pc:grpChg chg="add mod">
          <ac:chgData name="Ryan Knobel" userId="dc86dbbb8969adbe" providerId="LiveId" clId="{90F2CC6C-F855-4770-9A3A-5653D5542D37}" dt="2023-07-24T19:51:22.069" v="9448" actId="1076"/>
          <ac:grpSpMkLst>
            <pc:docMk/>
            <pc:sldMk cId="2050678864" sldId="292"/>
            <ac:grpSpMk id="203" creationId="{EE58562B-02B3-5721-0445-286E544D1149}"/>
          </ac:grpSpMkLst>
        </pc:grpChg>
        <pc:grpChg chg="add mod">
          <ac:chgData name="Ryan Knobel" userId="dc86dbbb8969adbe" providerId="LiveId" clId="{90F2CC6C-F855-4770-9A3A-5653D5542D37}" dt="2023-07-24T19:51:22.069" v="9448" actId="1076"/>
          <ac:grpSpMkLst>
            <pc:docMk/>
            <pc:sldMk cId="2050678864" sldId="292"/>
            <ac:grpSpMk id="206" creationId="{76E516B7-01F7-456B-258B-D5F985D83B26}"/>
          </ac:grpSpMkLst>
        </pc:grpChg>
        <pc:cxnChg chg="add mod topLvl">
          <ac:chgData name="Ryan Knobel" userId="dc86dbbb8969adbe" providerId="LiveId" clId="{90F2CC6C-F855-4770-9A3A-5653D5542D37}" dt="2023-07-24T19:51:58.093" v="9458" actId="1582"/>
          <ac:cxnSpMkLst>
            <pc:docMk/>
            <pc:sldMk cId="2050678864" sldId="292"/>
            <ac:cxnSpMk id="32" creationId="{A4EE9BC0-4F8A-3950-DF72-B37733C0B225}"/>
          </ac:cxnSpMkLst>
        </pc:cxnChg>
        <pc:cxnChg chg="add mod topLvl">
          <ac:chgData name="Ryan Knobel" userId="dc86dbbb8969adbe" providerId="LiveId" clId="{90F2CC6C-F855-4770-9A3A-5653D5542D37}" dt="2023-07-24T19:51:58.093" v="9458" actId="1582"/>
          <ac:cxnSpMkLst>
            <pc:docMk/>
            <pc:sldMk cId="2050678864" sldId="292"/>
            <ac:cxnSpMk id="33" creationId="{B129DC93-CAEC-D24B-4273-C5032DD31C53}"/>
          </ac:cxnSpMkLst>
        </pc:cxnChg>
        <pc:cxnChg chg="add del mod">
          <ac:chgData name="Ryan Knobel" userId="dc86dbbb8969adbe" providerId="LiveId" clId="{90F2CC6C-F855-4770-9A3A-5653D5542D37}" dt="2023-07-21T18:59:13.976" v="6190" actId="478"/>
          <ac:cxnSpMkLst>
            <pc:docMk/>
            <pc:sldMk cId="2050678864" sldId="292"/>
            <ac:cxnSpMk id="92" creationId="{F15EA26D-3F33-B14B-6D1A-72B24EEC6359}"/>
          </ac:cxnSpMkLst>
        </pc:cxnChg>
        <pc:cxnChg chg="add del mod">
          <ac:chgData name="Ryan Knobel" userId="dc86dbbb8969adbe" providerId="LiveId" clId="{90F2CC6C-F855-4770-9A3A-5653D5542D37}" dt="2023-07-21T18:59:13.976" v="6190" actId="478"/>
          <ac:cxnSpMkLst>
            <pc:docMk/>
            <pc:sldMk cId="2050678864" sldId="292"/>
            <ac:cxnSpMk id="93" creationId="{CB8F24AD-5F5B-C288-1AF7-699334BBB87E}"/>
          </ac:cxnSpMkLst>
        </pc:cxnChg>
      </pc:sldChg>
      <pc:sldChg chg="addSp delSp modSp add mod ord">
        <pc:chgData name="Ryan Knobel" userId="dc86dbbb8969adbe" providerId="LiveId" clId="{90F2CC6C-F855-4770-9A3A-5653D5542D37}" dt="2023-07-28T17:37:24.328" v="10108" actId="207"/>
        <pc:sldMkLst>
          <pc:docMk/>
          <pc:sldMk cId="4164643354" sldId="293"/>
        </pc:sldMkLst>
        <pc:spChg chg="mod">
          <ac:chgData name="Ryan Knobel" userId="dc86dbbb8969adbe" providerId="LiveId" clId="{90F2CC6C-F855-4770-9A3A-5653D5542D37}" dt="2023-07-24T18:48:07.523" v="8676" actId="403"/>
          <ac:spMkLst>
            <pc:docMk/>
            <pc:sldMk cId="4164643354" sldId="293"/>
            <ac:spMk id="2" creationId="{40F5E6A1-7FDB-F05A-AAFA-46111B567521}"/>
          </ac:spMkLst>
        </pc:spChg>
        <pc:spChg chg="mod">
          <ac:chgData name="Ryan Knobel" userId="dc86dbbb8969adbe" providerId="LiveId" clId="{90F2CC6C-F855-4770-9A3A-5653D5542D37}" dt="2023-07-19T18:22:12.949" v="2909" actId="6549"/>
          <ac:spMkLst>
            <pc:docMk/>
            <pc:sldMk cId="4164643354" sldId="293"/>
            <ac:spMk id="3" creationId="{AB44BE48-9926-48D5-8B1A-F2C73652B26D}"/>
          </ac:spMkLst>
        </pc:spChg>
        <pc:spChg chg="del">
          <ac:chgData name="Ryan Knobel" userId="dc86dbbb8969adbe" providerId="LiveId" clId="{90F2CC6C-F855-4770-9A3A-5653D5542D37}" dt="2023-07-19T19:38:27.211" v="3902" actId="478"/>
          <ac:spMkLst>
            <pc:docMk/>
            <pc:sldMk cId="4164643354" sldId="293"/>
            <ac:spMk id="4" creationId="{1553458A-F3E5-52A7-B9DC-1BFEDEED392B}"/>
          </ac:spMkLst>
        </pc:spChg>
        <pc:spChg chg="add 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4" creationId="{A89B806A-0166-8409-3D90-7DF325B20575}"/>
          </ac:spMkLst>
        </pc:spChg>
        <pc:spChg chg="de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5" creationId="{059E60FA-1BFD-0B31-D09C-4E48B99FC725}"/>
          </ac:spMkLst>
        </pc:spChg>
        <pc:spChg chg="mod topLvl">
          <ac:chgData name="Ryan Knobel" userId="dc86dbbb8969adbe" providerId="LiveId" clId="{90F2CC6C-F855-4770-9A3A-5653D5542D37}" dt="2023-07-21T19:00:42.959" v="6239" actId="165"/>
          <ac:spMkLst>
            <pc:docMk/>
            <pc:sldMk cId="4164643354" sldId="293"/>
            <ac:spMk id="5" creationId="{CA612454-03C0-5B21-7168-6D03AC873CEA}"/>
          </ac:spMkLst>
        </pc:spChg>
        <pc:spChg chg="de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6" creationId="{A5CE8D66-DFB7-B5D2-5881-7FD999635C0B}"/>
          </ac:spMkLst>
        </pc:spChg>
        <pc:spChg chg="mod topLvl">
          <ac:chgData name="Ryan Knobel" userId="dc86dbbb8969adbe" providerId="LiveId" clId="{90F2CC6C-F855-4770-9A3A-5653D5542D37}" dt="2023-07-21T19:00:42.959" v="6239" actId="165"/>
          <ac:spMkLst>
            <pc:docMk/>
            <pc:sldMk cId="4164643354" sldId="293"/>
            <ac:spMk id="6" creationId="{BAE9E95A-1B6D-80BD-BAC6-ECCDD0441A1F}"/>
          </ac:spMkLst>
        </pc:spChg>
        <pc:spChg chg="mod topLvl">
          <ac:chgData name="Ryan Knobel" userId="dc86dbbb8969adbe" providerId="LiveId" clId="{90F2CC6C-F855-4770-9A3A-5653D5542D37}" dt="2023-07-21T19:00:42.959" v="6239" actId="165"/>
          <ac:spMkLst>
            <pc:docMk/>
            <pc:sldMk cId="4164643354" sldId="293"/>
            <ac:spMk id="7" creationId="{C781EAF6-C17B-3069-1436-8CAA296BCDC0}"/>
          </ac:spMkLst>
        </pc:spChg>
        <pc:spChg chg="de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7" creationId="{DF70C157-8CDB-9F9A-05EC-9140E8145C29}"/>
          </ac:spMkLst>
        </pc:spChg>
        <pc:spChg chg="mod topLvl">
          <ac:chgData name="Ryan Knobel" userId="dc86dbbb8969adbe" providerId="LiveId" clId="{90F2CC6C-F855-4770-9A3A-5653D5542D37}" dt="2023-07-21T19:00:42.959" v="6239" actId="165"/>
          <ac:spMkLst>
            <pc:docMk/>
            <pc:sldMk cId="4164643354" sldId="293"/>
            <ac:spMk id="8" creationId="{74226801-5844-C1B6-06D9-28B26D53ECBB}"/>
          </ac:spMkLst>
        </pc:spChg>
        <pc:spChg chg="de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8" creationId="{B206875C-9AB3-8F6C-BF5E-F130EB8519B5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9" creationId="{324660C6-3651-73C2-1A95-2703891392E9}"/>
          </ac:spMkLst>
        </pc:spChg>
        <pc:spChg chg="de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9" creationId="{685FFD80-3200-B2A4-5C84-2D67187AC6E0}"/>
          </ac:spMkLst>
        </pc:spChg>
        <pc:spChg chg="mod topLvl">
          <ac:chgData name="Ryan Knobel" userId="dc86dbbb8969adbe" providerId="LiveId" clId="{90F2CC6C-F855-4770-9A3A-5653D5542D37}" dt="2023-07-21T19:00:50.027" v="6240" actId="1582"/>
          <ac:spMkLst>
            <pc:docMk/>
            <pc:sldMk cId="4164643354" sldId="293"/>
            <ac:spMk id="9" creationId="{A9D82E08-D803-3C0E-6326-9A8BB4040DB6}"/>
          </ac:spMkLst>
        </pc:spChg>
        <pc:spChg chg="de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10" creationId="{2784ED39-B851-BD3B-1F5C-4684CFCE1848}"/>
          </ac:spMkLst>
        </pc:spChg>
        <pc:spChg chg="mod topLvl">
          <ac:chgData name="Ryan Knobel" userId="dc86dbbb8969adbe" providerId="LiveId" clId="{90F2CC6C-F855-4770-9A3A-5653D5542D37}" dt="2023-07-21T19:00:42.959" v="6239" actId="165"/>
          <ac:spMkLst>
            <pc:docMk/>
            <pc:sldMk cId="4164643354" sldId="293"/>
            <ac:spMk id="10" creationId="{83398823-5C5D-4D96-0296-14E17A8DC7B3}"/>
          </ac:spMkLst>
        </pc:spChg>
        <pc:spChg chg="de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11" creationId="{DCC51751-B663-A671-6115-65B30D401BD8}"/>
          </ac:spMkLst>
        </pc:spChg>
        <pc:spChg chg="mod topLvl">
          <ac:chgData name="Ryan Knobel" userId="dc86dbbb8969adbe" providerId="LiveId" clId="{90F2CC6C-F855-4770-9A3A-5653D5542D37}" dt="2023-07-21T19:00:42.959" v="6239" actId="165"/>
          <ac:spMkLst>
            <pc:docMk/>
            <pc:sldMk cId="4164643354" sldId="293"/>
            <ac:spMk id="11" creationId="{FE2195D6-0990-8CDC-5D0D-73D83F6E05D4}"/>
          </ac:spMkLst>
        </pc:spChg>
        <pc:spChg chg="de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12" creationId="{96315CC1-EDDB-2B42-C021-E7C8A5748DFC}"/>
          </ac:spMkLst>
        </pc:spChg>
        <pc:spChg chg="mod topLvl">
          <ac:chgData name="Ryan Knobel" userId="dc86dbbb8969adbe" providerId="LiveId" clId="{90F2CC6C-F855-4770-9A3A-5653D5542D37}" dt="2023-07-21T19:00:42.959" v="6239" actId="165"/>
          <ac:spMkLst>
            <pc:docMk/>
            <pc:sldMk cId="4164643354" sldId="293"/>
            <ac:spMk id="12" creationId="{FDE07507-5F13-F1D7-29D6-BA44E8220833}"/>
          </ac:spMkLst>
        </pc:spChg>
        <pc:spChg chg="mod topLvl">
          <ac:chgData name="Ryan Knobel" userId="dc86dbbb8969adbe" providerId="LiveId" clId="{90F2CC6C-F855-4770-9A3A-5653D5542D37}" dt="2023-07-21T19:00:42.959" v="6239" actId="165"/>
          <ac:spMkLst>
            <pc:docMk/>
            <pc:sldMk cId="4164643354" sldId="293"/>
            <ac:spMk id="13" creationId="{34D117F6-2904-22C7-5133-B32B8B1B4A9A}"/>
          </ac:spMkLst>
        </pc:spChg>
        <pc:spChg chg="de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13" creationId="{A4DF5134-C78B-4CAD-6616-EF455BF87ED8}"/>
          </ac:spMkLst>
        </pc:spChg>
        <pc:spChg chg="add 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4" creationId="{405113B7-D2FB-955D-D251-DB569B7A3D5B}"/>
          </ac:spMkLst>
        </pc:spChg>
        <pc:spChg chg="de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14" creationId="{7A6DF299-ED1A-9B8F-7E3B-5F0ADB14974A}"/>
          </ac:spMkLst>
        </pc:spChg>
        <pc:spChg chg="add del mod">
          <ac:chgData name="Ryan Knobel" userId="dc86dbbb8969adbe" providerId="LiveId" clId="{90F2CC6C-F855-4770-9A3A-5653D5542D37}" dt="2023-07-19T19:37:55.521" v="3900"/>
          <ac:spMkLst>
            <pc:docMk/>
            <pc:sldMk cId="4164643354" sldId="293"/>
            <ac:spMk id="15" creationId="{4A9821ED-6DA2-12C4-5487-83DFFEF4DD75}"/>
          </ac:spMkLst>
        </pc:spChg>
        <pc:spChg chg="add 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5" creationId="{BDD7FB6C-DF2F-40D4-6D4C-55B81CF7796D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16" creationId="{A3D77C75-A8CE-E031-2B0D-2793BFBB5141}"/>
          </ac:spMkLst>
        </pc:spChg>
        <pc:spChg chg="add 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6" creationId="{BE266EF5-2575-6DFF-E0E0-56B417613A2E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17" creationId="{0B70F83A-A460-6115-FD3D-DC9C5D3858EF}"/>
          </ac:spMkLst>
        </pc:spChg>
        <pc:spChg chg="add 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7" creationId="{279E9129-390A-7917-40FB-3EBB9BF04150}"/>
          </ac:spMkLst>
        </pc:spChg>
        <pc:spChg chg="add 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8" creationId="{CD0FA9E3-AC2D-4F8E-F759-B0C9764FB422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18" creationId="{EFB71C7A-AE4C-A9F5-7FF6-9DACE51B646F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19" creationId="{BE17AD98-AFD4-DB3C-5379-C6023E9BAEB6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19" creationId="{C435CD83-F252-4DDB-82C6-1C7F804A38B9}"/>
          </ac:spMkLst>
        </pc:spChg>
        <pc:spChg chg="add mod">
          <ac:chgData name="Ryan Knobel" userId="dc86dbbb8969adbe" providerId="LiveId" clId="{90F2CC6C-F855-4770-9A3A-5653D5542D37}" dt="2023-07-21T19:00:32.908" v="6237"/>
          <ac:spMkLst>
            <pc:docMk/>
            <pc:sldMk cId="4164643354" sldId="293"/>
            <ac:spMk id="19" creationId="{F2B02BC2-681E-0DDE-34F2-761FC68502B3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20" creationId="{77BDB56E-663D-84BB-B541-1C3BD20BBF5F}"/>
          </ac:spMkLst>
        </pc:spChg>
        <pc:spChg chg="add 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20" creationId="{AEA3C86B-7B09-256B-87EE-D67C3AF9ACFF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21" creationId="{87CB0455-01E7-7871-14CC-A5EFF038E754}"/>
          </ac:spMkLst>
        </pc:spChg>
        <pc:spChg chg="add mod">
          <ac:chgData name="Ryan Knobel" userId="dc86dbbb8969adbe" providerId="LiveId" clId="{90F2CC6C-F855-4770-9A3A-5653D5542D37}" dt="2023-07-21T19:00:32.908" v="6237"/>
          <ac:spMkLst>
            <pc:docMk/>
            <pc:sldMk cId="4164643354" sldId="293"/>
            <ac:spMk id="21" creationId="{8CC141C5-DFBC-3072-21DE-71E288979142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22" creationId="{094CD285-0DB9-220C-9920-9D4EBE7575EB}"/>
          </ac:spMkLst>
        </pc:spChg>
        <pc:spChg chg="add mod">
          <ac:chgData name="Ryan Knobel" userId="dc86dbbb8969adbe" providerId="LiveId" clId="{90F2CC6C-F855-4770-9A3A-5653D5542D37}" dt="2023-07-21T19:00:32.908" v="6237"/>
          <ac:spMkLst>
            <pc:docMk/>
            <pc:sldMk cId="4164643354" sldId="293"/>
            <ac:spMk id="22" creationId="{59E110F5-F06B-5B6A-94F5-93CF0C364832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22" creationId="{D4516D6B-2CB9-D670-6B17-A2336A3F33A0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23" creationId="{DC0BEAAB-6C73-A9F8-9BB4-2DC464FCD1DD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24" creationId="{9F17CD78-3F9A-7577-3AAE-A4956F8E7348}"/>
          </ac:spMkLst>
        </pc:spChg>
        <pc:spChg chg="de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25" creationId="{B2B868EF-8DC8-CBBD-263D-3B96B1A4AF2A}"/>
          </ac:spMkLst>
        </pc:spChg>
        <pc:spChg chg="de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26" creationId="{068F8E04-B9E7-8709-ED7F-63B58F430C59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26" creationId="{53897D27-8D3E-B5A2-9BDD-378F3B7C81C4}"/>
          </ac:spMkLst>
        </pc:spChg>
        <pc:spChg chg="de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27" creationId="{76CE6984-5DC2-7507-DAD2-C584775B82CA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27" creationId="{B1AE5A22-D3A7-5E2A-356D-07F27D148248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28" creationId="{06A3A267-FC51-AE49-C6F5-3EFBEAAA5307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28" creationId="{A0DFD4A1-D092-8D37-119B-4E431C6B7146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29" creationId="{F7259440-2C4E-2199-8B9A-3B394388C76A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30" creationId="{42FB9A3D-2E7A-153D-487D-2EA29F8977D3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30" creationId="{B9275841-0819-281D-C8E0-0F38E36AB624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31" creationId="{6C638428-6CC3-4077-893E-D142A086E28E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31" creationId="{7A9611C0-4453-8919-6C08-9AA0C280CEB1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32" creationId="{41E79682-C2B0-01EC-1B1D-E8AEDFF25A5F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33" creationId="{3529E3DE-6522-0CFA-FCA5-00C013D3BF94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33" creationId="{A2432D29-A8AD-21A4-AD36-CBE14102C0BE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34" creationId="{3D3B9E12-5ADF-31DE-D89A-BCA165F9FFC1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34" creationId="{B0D55691-7061-F31E-70F2-A53DF80EB32E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35" creationId="{D7633AB0-F8F7-071F-64AC-80E91D230188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36" creationId="{A96F919C-107F-7C67-F062-72D824EDD583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36" creationId="{F83B1CD5-63CC-18F3-BAEE-6712C11F56D6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37" creationId="{4B873EAC-43D7-D33F-D46F-B186B1064685}"/>
          </ac:spMkLst>
        </pc:spChg>
        <pc:spChg chg="del mod topLv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37" creationId="{E623E70A-872F-2C9B-DF40-6749B9344624}"/>
          </ac:spMkLst>
        </pc:spChg>
        <pc:spChg chg="de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38" creationId="{1566B8BE-2E13-4806-B009-5C7FFE0907DA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39" creationId="{05B7C1D0-AEB3-B287-510F-DAE6CAC050C8}"/>
          </ac:spMkLst>
        </pc:spChg>
        <pc:spChg chg="del">
          <ac:chgData name="Ryan Knobel" userId="dc86dbbb8969adbe" providerId="LiveId" clId="{90F2CC6C-F855-4770-9A3A-5653D5542D37}" dt="2023-07-19T19:38:30.017" v="3903" actId="478"/>
          <ac:spMkLst>
            <pc:docMk/>
            <pc:sldMk cId="4164643354" sldId="293"/>
            <ac:spMk id="39" creationId="{3E553E60-292D-CB0B-5539-76E7B74F0706}"/>
          </ac:spMkLst>
        </pc:spChg>
        <pc:spChg chg="del mod">
          <ac:chgData name="Ryan Knobel" userId="dc86dbbb8969adbe" providerId="LiveId" clId="{90F2CC6C-F855-4770-9A3A-5653D5542D37}" dt="2023-07-19T19:38:05.211" v="3901" actId="478"/>
          <ac:spMkLst>
            <pc:docMk/>
            <pc:sldMk cId="4164643354" sldId="293"/>
            <ac:spMk id="40" creationId="{51609400-E247-EFD0-9485-DDC58C991506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40" creationId="{AF58A549-D039-D77A-927C-FBAB7E9D408F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41" creationId="{10C6DD53-E25C-5DC2-76D5-0BB25CADF425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41" creationId="{2BC3773F-948F-530A-8B79-A66ED769D449}"/>
          </ac:spMkLst>
        </pc:spChg>
        <pc:spChg chg="add del mod">
          <ac:chgData name="Ryan Knobel" userId="dc86dbbb8969adbe" providerId="LiveId" clId="{90F2CC6C-F855-4770-9A3A-5653D5542D37}" dt="2023-07-19T19:38:48.059" v="3907" actId="478"/>
          <ac:spMkLst>
            <pc:docMk/>
            <pc:sldMk cId="4164643354" sldId="293"/>
            <ac:spMk id="42" creationId="{6FB25B26-17AD-2FB9-240E-9AA716486C65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43" creationId="{5BB30765-763E-31A7-FADC-12E7F63175AE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43" creationId="{E5DBFA8D-1721-DFF3-B2AB-187F2B45C311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44" creationId="{128A97FF-F282-1E6B-C9AF-40082F9E938C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44" creationId="{688D51E5-BF05-A3E5-A4FF-8B5B6991215A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45" creationId="{6F5ED323-7BF0-0DF5-0008-9B7FD8C5D1C4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45" creationId="{FCD3C9A3-269E-888C-3AEF-6F4B40597E37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46" creationId="{6267DC45-10FA-0DE2-3F9D-E3ECA25D41AD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46" creationId="{A5264751-6378-B0AA-3E3E-6A38C0368027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47" creationId="{57D3F810-1989-0E11-06B2-2E7C2BB03571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47" creationId="{CBCB5EF1-F7F6-38B7-65BE-C8692721F38D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48" creationId="{9D7F4A76-148F-0339-29D1-69EA7ADAF392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48" creationId="{EDAB7695-68C7-C9E8-558F-A3085FA71653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49" creationId="{4C991FF7-486B-6714-1C9E-429998E5ACAF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49" creationId="{FAE5E6DB-AB0D-74AD-D24C-75CA3B1C53F1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50" creationId="{89A86B1E-10C8-E3A1-C256-4C53739258FB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51" creationId="{C859190D-E57E-B57E-4E61-0E5F363D2F41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51" creationId="{D84D9229-EA62-AAB4-DEB3-0AE3874ECD84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52" creationId="{0E7081F7-971C-AFC6-CAF0-21B8FC8ED989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52" creationId="{43E9C7F0-366F-8FFC-F635-FE5588E66D59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53" creationId="{8FBD67A9-9BFC-3B29-4F3B-75303754515A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53" creationId="{DFEA2F3B-C3B4-99F5-F8FC-F7D0AC5BAB25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54" creationId="{5F4C7FD3-306A-D91A-1DF0-16A37FD1BC11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54" creationId="{C619B3CB-760A-4821-1BC7-E173F70C342B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55" creationId="{9CF1A019-F66B-EC3E-DA4E-C69956BE70E1}"/>
          </ac:spMkLst>
        </pc:spChg>
        <pc:spChg chg="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55" creationId="{B461E665-E47A-2271-EA55-426C8C5C4600}"/>
          </ac:spMkLst>
        </pc:spChg>
        <pc:spChg chg="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56" creationId="{515DF4E7-B08A-A0C3-1307-081AF1A1DB14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56" creationId="{6FCA411C-7308-55AA-EA27-79E319C77E77}"/>
          </ac:spMkLst>
        </pc:spChg>
        <pc:spChg chg="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57" creationId="{84FF5C48-8299-0B03-0F61-FA9FA8D094F6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57" creationId="{BC7DDA6D-D178-522D-10A0-D1699965BBC3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58" creationId="{0D0F5961-403C-CAFB-6BD8-D9B111D56E8D}"/>
          </ac:spMkLst>
        </pc:spChg>
        <pc:spChg chg="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58" creationId="{CFC2D526-90DD-EB0C-BC10-FF1107F46644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59" creationId="{7014FAD5-BA4B-8216-B11C-A71E3763C2D5}"/>
          </ac:spMkLst>
        </pc:spChg>
        <pc:spChg chg="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59" creationId="{A5A0B4A2-1574-9FC4-CD65-1EEF4A8E6CF9}"/>
          </ac:spMkLst>
        </pc:spChg>
        <pc:spChg chg="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60" creationId="{15B4AA9F-A8DD-9680-AFE0-53AE5D055B4D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60" creationId="{5D02FC33-13AF-E500-627E-FF9BAACF817E}"/>
          </ac:spMkLst>
        </pc:spChg>
        <pc:spChg chg="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61" creationId="{2911BA66-46F9-2556-28A4-F542A5F01E96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61" creationId="{724CC9A8-0D24-D16A-31CF-E5B6E874EC32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62" creationId="{B4701BB9-CF55-7311-072B-3D58C6C8ABD9}"/>
          </ac:spMkLst>
        </pc:spChg>
        <pc:spChg chg="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62" creationId="{BA953900-C4CB-DE3B-5136-69EE12E79EE8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63" creationId="{95322D44-F4AB-483E-2020-8CC969FD07A0}"/>
          </ac:spMkLst>
        </pc:spChg>
        <pc:spChg chg="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63" creationId="{EDA241F8-E511-8F72-09C2-5426CD17CFAB}"/>
          </ac:spMkLst>
        </pc:spChg>
        <pc:spChg chg="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64" creationId="{8BFA81B5-2B96-10E4-A4C6-93564A39AEF3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64" creationId="{AE1F9687-28B1-5743-0517-9C7B3447A70E}"/>
          </ac:spMkLst>
        </pc:spChg>
        <pc:spChg chg="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65" creationId="{1D1357A3-B25B-ADB7-FBB4-71F5A4F83260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65" creationId="{FE73929F-64B4-DBB1-FCB9-4EEF9ED28B29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66" creationId="{5E25B0EF-1B4C-C1CE-BAF3-A9013FAE6062}"/>
          </ac:spMkLst>
        </pc:spChg>
        <pc:spChg chg="mod topLvl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67" creationId="{45B384D0-AECA-5B41-760F-A31FD451C878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67" creationId="{ED8D3DDC-8F89-AB79-294D-6E2B97AA34BB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68" creationId="{7140ED97-68B1-DED7-BB0C-51D96219DFC5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69" creationId="{0BE5C952-F057-96EF-9899-DAC520BA2F4D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69" creationId="{2CB4736D-EDC6-2A7C-88E7-5CB90C319D97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69" creationId="{D3F648CA-BDBE-0CF3-0A03-71F93060A2B7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70" creationId="{54E0A7CE-BA87-3560-5433-EE7827290816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70" creationId="{D248E55F-D8F8-9062-9168-BEDBF13310D9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70" creationId="{DDF0E8C6-B5BE-8B0D-88D1-6C297AE0B4CA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71" creationId="{45DC9EDE-450C-09CC-228F-43A35B340B18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71" creationId="{DD3C90E2-9E1B-5F94-8C26-CC8DD9A33FA3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72" creationId="{4C6D241E-3FE2-A021-4B49-6B6B81B3DCF4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72" creationId="{8AEAC8D0-D7BF-49FA-B756-023C2E4BCE56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73" creationId="{0B01E475-401E-EDC8-987D-3030C03DB3E4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73" creationId="{1FFAE328-BF1B-8E56-5BD8-707FB43A6870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73" creationId="{9E61DEDA-0C43-C23A-0E89-D5FD1062F7AA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74" creationId="{4355DCDD-2F77-3E78-A809-C80028061B37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74" creationId="{443EBC94-CB37-8106-A469-B2D880C8DF54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75" creationId="{916EEA8B-AD88-EE70-5516-9DD3094FDE89}"/>
          </ac:spMkLst>
        </pc:spChg>
        <pc:spChg chg="del mod topLvl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75" creationId="{E48ADB38-EA46-E5CE-1419-A7653EC49D2B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76" creationId="{35018532-F4FD-01B5-4F84-5FFB06E58E6E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76" creationId="{524F1915-36E5-D121-0863-B605FA7C801F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76" creationId="{710778B9-0F9D-D8FA-529A-1F862E2B0FAA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77" creationId="{5380FFD7-206C-42D7-A9EA-AFE88E083849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78" creationId="{5A499120-F63A-B57D-191D-C07F15574C08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78" creationId="{BEB6C9D0-4D3E-2E52-5EBF-BF4A27EF28B6}"/>
          </ac:spMkLst>
        </pc:spChg>
        <pc:spChg chg="add del mod">
          <ac:chgData name="Ryan Knobel" userId="dc86dbbb8969adbe" providerId="LiveId" clId="{90F2CC6C-F855-4770-9A3A-5653D5542D37}" dt="2023-07-21T19:00:32.555" v="6236" actId="478"/>
          <ac:spMkLst>
            <pc:docMk/>
            <pc:sldMk cId="4164643354" sldId="293"/>
            <ac:spMk id="79" creationId="{10A6AA40-27F4-8C89-706F-AE786353EE00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79" creationId="{1BDE14B3-D9FC-3A51-222B-2D1D0B5D5B21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81" creationId="{923EA666-A3E1-DA1B-7ADF-B2454DB32E77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82" creationId="{8B9AABE9-0966-D4C5-7CCB-11BBCD667995}"/>
          </ac:spMkLst>
        </pc:spChg>
        <pc:spChg chg="add del mod topLvl">
          <ac:chgData name="Ryan Knobel" userId="dc86dbbb8969adbe" providerId="LiveId" clId="{90F2CC6C-F855-4770-9A3A-5653D5542D37}" dt="2023-07-24T19:52:22.775" v="9461" actId="478"/>
          <ac:spMkLst>
            <pc:docMk/>
            <pc:sldMk cId="4164643354" sldId="293"/>
            <ac:spMk id="83" creationId="{3B091B1A-6EE2-E63F-E468-1AA1976E15DE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85" creationId="{0A91685B-94A4-C55D-4A0F-C5F26DDC88AC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86" creationId="{C3EF4D0E-1BE4-86E9-2A18-8D65F6ED451F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88" creationId="{1BDB44A9-3D18-D86E-5BEE-C51D0899E2AD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89" creationId="{F55938ED-A419-995A-33E8-E9D050EA8F0A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91" creationId="{0016CD05-AF7D-D23A-6613-3797A4794E70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92" creationId="{A93CEEF9-21FD-06D8-CD12-A1D07D975F7B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94" creationId="{E9B743DF-F0E9-B066-2A49-CC9432FF8EF2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95" creationId="{F2DCDD7F-0676-6DB5-2EC9-39643C36C46D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96" creationId="{9FB70235-A718-8928-12C1-C94B077E54D7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97" creationId="{20ADAE3F-0A45-3835-17ED-DEEC05D1D71C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98" creationId="{B9AFA817-F27C-ED70-FFCF-6C9370884F9C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99" creationId="{0EE015BE-F2CD-CAEF-88F6-BE53713829F5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99" creationId="{E9A738EF-D583-CFF5-C01A-C343A2E829AE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00" creationId="{9DBC49BB-EE27-9D8B-B91E-16ED74204906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01" creationId="{2979AC47-8EB6-EDFE-56B2-6CCDD9BD9928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02" creationId="{2B83D840-0F8F-5032-BF94-E60AC3A5207A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02" creationId="{3F043DF3-B74C-9495-DA65-E081326482B1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03" creationId="{D01E7812-4B52-5219-F863-A88EF407F5F4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04" creationId="{0A47E8AD-D04C-0490-3BE9-21EA940BF147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05" creationId="{4F1A04F6-64E7-B88F-F36E-7D8A2C01E656}"/>
          </ac:spMkLst>
        </pc:spChg>
        <pc:spChg chg="mod">
          <ac:chgData name="Ryan Knobel" userId="dc86dbbb8969adbe" providerId="LiveId" clId="{90F2CC6C-F855-4770-9A3A-5653D5542D37}" dt="2023-07-28T17:37:24.328" v="10108" actId="207"/>
          <ac:spMkLst>
            <pc:docMk/>
            <pc:sldMk cId="4164643354" sldId="293"/>
            <ac:spMk id="105" creationId="{C50E2042-3C47-6D0B-9304-0D002607F9FC}"/>
          </ac:spMkLst>
        </pc:spChg>
        <pc:spChg chg="mod">
          <ac:chgData name="Ryan Knobel" userId="dc86dbbb8969adbe" providerId="LiveId" clId="{90F2CC6C-F855-4770-9A3A-5653D5542D37}" dt="2023-07-28T17:37:24.328" v="10108" actId="207"/>
          <ac:spMkLst>
            <pc:docMk/>
            <pc:sldMk cId="4164643354" sldId="293"/>
            <ac:spMk id="106" creationId="{94EC50F4-26D9-3BF0-4EE6-178E58A9FD70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06" creationId="{EBCB0782-0F68-016B-EF6A-F37F930BEC5E}"/>
          </ac:spMkLst>
        </pc:spChg>
        <pc:spChg chg="mod">
          <ac:chgData name="Ryan Knobel" userId="dc86dbbb8969adbe" providerId="LiveId" clId="{90F2CC6C-F855-4770-9A3A-5653D5542D37}" dt="2023-07-28T17:37:24.328" v="10108" actId="207"/>
          <ac:spMkLst>
            <pc:docMk/>
            <pc:sldMk cId="4164643354" sldId="293"/>
            <ac:spMk id="107" creationId="{2D2F35F9-6E5B-7A2F-1477-9483D2CB3B63}"/>
          </ac:spMkLst>
        </pc:spChg>
        <pc:spChg chg="add del mod topLvl">
          <ac:chgData name="Ryan Knobel" userId="dc86dbbb8969adbe" providerId="LiveId" clId="{90F2CC6C-F855-4770-9A3A-5653D5542D37}" dt="2023-07-24T17:55:59.302" v="8001" actId="478"/>
          <ac:spMkLst>
            <pc:docMk/>
            <pc:sldMk cId="4164643354" sldId="293"/>
            <ac:spMk id="107" creationId="{EAFDD235-3FDA-F818-B4BD-82DD9FD82DC0}"/>
          </ac:spMkLst>
        </pc:spChg>
        <pc:spChg chg="add 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08" creationId="{9462F7B1-4DA4-657B-E9A2-483028C7976C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09" creationId="{A59E7BDB-1FA8-EBF6-6926-274D357F41FA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10" creationId="{4758C80C-8FAD-B5F7-8E6E-34AADE2F74B1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10" creationId="{BD7229CE-7EC5-A416-6A48-B53038874662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11" creationId="{7AD46183-1302-C25D-26BB-C9340084FFCD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11" creationId="{CC07EC24-11E9-A491-61EB-3A2BE153751D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112" creationId="{08ADBAAA-BC05-42F8-735D-3B7A7CC076D0}"/>
          </ac:spMkLst>
        </pc:spChg>
        <pc:spChg chg="mod">
          <ac:chgData name="Ryan Knobel" userId="dc86dbbb8969adbe" providerId="LiveId" clId="{90F2CC6C-F855-4770-9A3A-5653D5542D37}" dt="2023-07-21T19:00:32.908" v="6237"/>
          <ac:spMkLst>
            <pc:docMk/>
            <pc:sldMk cId="4164643354" sldId="293"/>
            <ac:spMk id="113" creationId="{C0627D16-C817-31F1-C560-EA903034DCE8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113" creationId="{FE15ABC7-317A-E4DE-59C3-1AC6B3680032}"/>
          </ac:spMkLst>
        </pc:spChg>
        <pc:spChg chg="mod">
          <ac:chgData name="Ryan Knobel" userId="dc86dbbb8969adbe" providerId="LiveId" clId="{90F2CC6C-F855-4770-9A3A-5653D5542D37}" dt="2023-07-21T19:00:32.908" v="6237"/>
          <ac:spMkLst>
            <pc:docMk/>
            <pc:sldMk cId="4164643354" sldId="293"/>
            <ac:spMk id="114" creationId="{2B1C8195-D60C-3299-C630-718F5F9B1ACC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114" creationId="{F4F7AB43-5C66-AB7D-AB3F-F3F1BC4B951F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115" creationId="{766E8DB4-CDF7-0041-017C-8D142468B613}"/>
          </ac:spMkLst>
        </pc:spChg>
        <pc:spChg chg="mod">
          <ac:chgData name="Ryan Knobel" userId="dc86dbbb8969adbe" providerId="LiveId" clId="{90F2CC6C-F855-4770-9A3A-5653D5542D37}" dt="2023-07-21T19:00:32.908" v="6237"/>
          <ac:spMkLst>
            <pc:docMk/>
            <pc:sldMk cId="4164643354" sldId="293"/>
            <ac:spMk id="115" creationId="{CF52DBA8-12AD-2743-E1F3-2587E1B5825E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116" creationId="{79789886-8A83-D6F4-B945-9690B055CFEE}"/>
          </ac:spMkLst>
        </pc:spChg>
        <pc:spChg chg="mod">
          <ac:chgData name="Ryan Knobel" userId="dc86dbbb8969adbe" providerId="LiveId" clId="{90F2CC6C-F855-4770-9A3A-5653D5542D37}" dt="2023-07-21T19:00:32.908" v="6237"/>
          <ac:spMkLst>
            <pc:docMk/>
            <pc:sldMk cId="4164643354" sldId="293"/>
            <ac:spMk id="117" creationId="{DC7D4FD9-848A-5E53-CE41-07787EC1517C}"/>
          </ac:spMkLst>
        </pc:spChg>
        <pc:spChg chg="mod">
          <ac:chgData name="Ryan Knobel" userId="dc86dbbb8969adbe" providerId="LiveId" clId="{90F2CC6C-F855-4770-9A3A-5653D5542D37}" dt="2023-07-24T17:55:59.562" v="8002"/>
          <ac:spMkLst>
            <pc:docMk/>
            <pc:sldMk cId="4164643354" sldId="293"/>
            <ac:spMk id="117" creationId="{F6CB1286-F6ED-9C68-81F8-87B5E4E66766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18" creationId="{4FBEF658-74F2-288A-EC1E-BB11BC1D4355}"/>
          </ac:spMkLst>
        </pc:spChg>
        <pc:spChg chg="mod">
          <ac:chgData name="Ryan Knobel" userId="dc86dbbb8969adbe" providerId="LiveId" clId="{90F2CC6C-F855-4770-9A3A-5653D5542D37}" dt="2023-07-21T19:00:32.908" v="6237"/>
          <ac:spMkLst>
            <pc:docMk/>
            <pc:sldMk cId="4164643354" sldId="293"/>
            <ac:spMk id="118" creationId="{E71A8AD3-A57E-5C88-D626-28518ABF2187}"/>
          </ac:spMkLst>
        </pc:spChg>
        <pc:spChg chg="add mod">
          <ac:chgData name="Ryan Knobel" userId="dc86dbbb8969adbe" providerId="LiveId" clId="{90F2CC6C-F855-4770-9A3A-5653D5542D37}" dt="2023-07-21T20:04:43.614" v="7399" actId="164"/>
          <ac:spMkLst>
            <pc:docMk/>
            <pc:sldMk cId="4164643354" sldId="293"/>
            <ac:spMk id="119" creationId="{3A945F55-AD85-525E-C122-D59E428B9029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20" creationId="{C6AB0B80-B3E0-7322-937F-79FE09CEF24F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21" creationId="{16F5ACEE-0127-1FB5-CC46-572188371666}"/>
          </ac:spMkLst>
        </pc:spChg>
        <pc:spChg chg="mod">
          <ac:chgData name="Ryan Knobel" userId="dc86dbbb8969adbe" providerId="LiveId" clId="{90F2CC6C-F855-4770-9A3A-5653D5542D37}" dt="2023-07-21T19:00:32.908" v="6237"/>
          <ac:spMkLst>
            <pc:docMk/>
            <pc:sldMk cId="4164643354" sldId="293"/>
            <ac:spMk id="121" creationId="{76A5DDFB-0715-012A-0781-1763F3AD6B41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22" creationId="{1195C980-54C4-0A16-CDBF-01F2953C6DE0}"/>
          </ac:spMkLst>
        </pc:spChg>
        <pc:spChg chg="mod">
          <ac:chgData name="Ryan Knobel" userId="dc86dbbb8969adbe" providerId="LiveId" clId="{90F2CC6C-F855-4770-9A3A-5653D5542D37}" dt="2023-07-21T19:00:32.908" v="6237"/>
          <ac:spMkLst>
            <pc:docMk/>
            <pc:sldMk cId="4164643354" sldId="293"/>
            <ac:spMk id="122" creationId="{7C568B3E-4DD4-EAE1-9EF3-B32E1BDDFDF2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24" creationId="{4CAC350B-01F4-2E56-3292-D6A71A228ECA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25" creationId="{9E93B8FF-1A7A-DAF4-8164-72B947F6041E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27" creationId="{E7378351-5811-795C-1FE4-69746BD57ABC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28" creationId="{9BA53782-592C-4F53-4121-D121EC61D754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30" creationId="{9FF46B46-0922-EAC9-E56E-E200BA30A37F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31" creationId="{CE37251C-ACAA-0431-008D-3300AF58EE40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32" creationId="{4B2452A7-F2D1-48B5-D84F-A9135826A67A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34" creationId="{6A75DA09-0134-B659-0361-6E9C9035B160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35" creationId="{21AFAD35-49E1-8047-2E47-98FF03B3E359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36" creationId="{0E7C14E8-8045-CAE6-4E64-F3DFD477CB49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38" creationId="{C2A571A0-796A-B04C-4F80-3E538F4CD74F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39" creationId="{82CC35F6-CA3E-ADE8-0669-CC7E30E61610}"/>
          </ac:spMkLst>
        </pc:spChg>
        <pc:spChg chg="add mod topLvl">
          <ac:chgData name="Ryan Knobel" userId="dc86dbbb8969adbe" providerId="LiveId" clId="{90F2CC6C-F855-4770-9A3A-5653D5542D37}" dt="2023-07-24T19:52:33.524" v="9466" actId="14100"/>
          <ac:spMkLst>
            <pc:docMk/>
            <pc:sldMk cId="4164643354" sldId="293"/>
            <ac:spMk id="140" creationId="{C22AFAEA-4884-9033-3D02-175F326EE8E6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42" creationId="{B5AE1897-F84B-225D-813F-6A4A89AABB9E}"/>
          </ac:spMkLst>
        </pc:spChg>
        <pc:spChg chg="mod">
          <ac:chgData name="Ryan Knobel" userId="dc86dbbb8969adbe" providerId="LiveId" clId="{90F2CC6C-F855-4770-9A3A-5653D5542D37}" dt="2023-07-21T19:00:32.908" v="6237"/>
          <ac:spMkLst>
            <pc:docMk/>
            <pc:sldMk cId="4164643354" sldId="293"/>
            <ac:spMk id="142" creationId="{F85C99A5-54B5-5A50-B99F-50DC8B851951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43" creationId="{9655B7F2-0E5F-3A76-F9AC-94A8CCD8841E}"/>
          </ac:spMkLst>
        </pc:spChg>
        <pc:spChg chg="mod">
          <ac:chgData name="Ryan Knobel" userId="dc86dbbb8969adbe" providerId="LiveId" clId="{90F2CC6C-F855-4770-9A3A-5653D5542D37}" dt="2023-07-21T19:00:32.908" v="6237"/>
          <ac:spMkLst>
            <pc:docMk/>
            <pc:sldMk cId="4164643354" sldId="293"/>
            <ac:spMk id="143" creationId="{F49122BA-E885-B4DD-F1A7-A55BD3DF701B}"/>
          </ac:spMkLst>
        </pc:spChg>
        <pc:spChg chg="add 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44" creationId="{82E2BBB6-0A79-61B7-A928-B07B33527F4F}"/>
          </ac:spMkLst>
        </pc:spChg>
        <pc:spChg chg="mod">
          <ac:chgData name="Ryan Knobel" userId="dc86dbbb8969adbe" providerId="LiveId" clId="{90F2CC6C-F855-4770-9A3A-5653D5542D37}" dt="2023-07-21T19:00:32.908" v="6237"/>
          <ac:spMkLst>
            <pc:docMk/>
            <pc:sldMk cId="4164643354" sldId="293"/>
            <ac:spMk id="144" creationId="{941DA2DB-22B1-40D6-2D10-582ABB88857A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46" creationId="{E717633E-A87B-2B69-3BEA-0EAE83215616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47" creationId="{1AE18A0E-AB46-C4D7-577D-3EF9C7FC8F26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48" creationId="{4E7C37FB-95B3-CA8E-AD4D-C49BDA24F769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50" creationId="{686EB7E2-9144-33C8-86F4-C15AE40C2644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51" creationId="{62760D83-CB5D-5D46-527B-53AFCEF89456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52" creationId="{8DBDED3E-67A3-4804-F515-626554C18F07}"/>
          </ac:spMkLst>
        </pc:spChg>
        <pc:spChg chg="add mod topLvl">
          <ac:chgData name="Ryan Knobel" userId="dc86dbbb8969adbe" providerId="LiveId" clId="{90F2CC6C-F855-4770-9A3A-5653D5542D37}" dt="2023-07-24T20:08:07.661" v="9660" actId="403"/>
          <ac:spMkLst>
            <pc:docMk/>
            <pc:sldMk cId="4164643354" sldId="293"/>
            <ac:spMk id="153" creationId="{7C96F89A-A24C-CECA-FDBD-2EFBB6718A5D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54" creationId="{16DD822C-BC8D-C066-856C-DFF5B6C65CD5}"/>
          </ac:spMkLst>
        </pc:spChg>
        <pc:spChg chg="add del mod">
          <ac:chgData name="Ryan Knobel" userId="dc86dbbb8969adbe" providerId="LiveId" clId="{90F2CC6C-F855-4770-9A3A-5653D5542D37}" dt="2023-07-21T19:00:37.491" v="6238" actId="478"/>
          <ac:spMkLst>
            <pc:docMk/>
            <pc:sldMk cId="4164643354" sldId="293"/>
            <ac:spMk id="154" creationId="{BCAF22CE-77B7-37BC-2404-1D441F217581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55" creationId="{7B3F09F6-07E7-54AE-586E-0AA27E3A30AA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56" creationId="{32EF4687-F3C2-C385-F04A-EA16BA6C4633}"/>
          </ac:spMkLst>
        </pc:spChg>
        <pc:spChg chg="mod">
          <ac:chgData name="Ryan Knobel" userId="dc86dbbb8969adbe" providerId="LiveId" clId="{90F2CC6C-F855-4770-9A3A-5653D5542D37}" dt="2023-07-24T17:52:33.941" v="7974" actId="165"/>
          <ac:spMkLst>
            <pc:docMk/>
            <pc:sldMk cId="4164643354" sldId="293"/>
            <ac:spMk id="157" creationId="{471886E4-D6CF-7520-A8B4-EFC1C916FE56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58" creationId="{B9F584BE-DCF8-4751-3032-AADA4830B726}"/>
          </ac:spMkLst>
        </pc:spChg>
        <pc:spChg chg="mod">
          <ac:chgData name="Ryan Knobel" userId="dc86dbbb8969adbe" providerId="LiveId" clId="{90F2CC6C-F855-4770-9A3A-5653D5542D37}" dt="2023-07-24T19:52:23.064" v="9462"/>
          <ac:spMkLst>
            <pc:docMk/>
            <pc:sldMk cId="4164643354" sldId="293"/>
            <ac:spMk id="159" creationId="{0CB8523C-1FFE-DD8C-BAA2-C1070B4F9897}"/>
          </ac:spMkLst>
        </pc:spChg>
        <pc:spChg chg="del mod topLvl">
          <ac:chgData name="Ryan Knobel" userId="dc86dbbb8969adbe" providerId="LiveId" clId="{90F2CC6C-F855-4770-9A3A-5653D5542D37}" dt="2023-07-24T17:55:59.302" v="8001" actId="478"/>
          <ac:spMkLst>
            <pc:docMk/>
            <pc:sldMk cId="4164643354" sldId="293"/>
            <ac:spMk id="186" creationId="{7D195965-1385-05F5-0F59-67D50F4C0040}"/>
          </ac:spMkLst>
        </pc:spChg>
        <pc:grpChg chg="add del mod">
          <ac:chgData name="Ryan Knobel" userId="dc86dbbb8969adbe" providerId="LiveId" clId="{90F2CC6C-F855-4770-9A3A-5653D5542D37}" dt="2023-07-21T19:00:42.959" v="6239" actId="165"/>
          <ac:grpSpMkLst>
            <pc:docMk/>
            <pc:sldMk cId="4164643354" sldId="293"/>
            <ac:grpSpMk id="4" creationId="{12E02E37-E85F-1674-37FE-E542A49CF690}"/>
          </ac:grpSpMkLst>
        </pc:grpChg>
        <pc:grpChg chg="add del mod">
          <ac:chgData name="Ryan Knobel" userId="dc86dbbb8969adbe" providerId="LiveId" clId="{90F2CC6C-F855-4770-9A3A-5653D5542D37}" dt="2023-07-24T17:52:33.941" v="7974" actId="165"/>
          <ac:grpSpMkLst>
            <pc:docMk/>
            <pc:sldMk cId="4164643354" sldId="293"/>
            <ac:grpSpMk id="4" creationId="{6B52B707-9425-B374-8497-634EAFDEAE87}"/>
          </ac:grpSpMkLst>
        </pc:grpChg>
        <pc:grpChg chg="add del mod">
          <ac:chgData name="Ryan Knobel" userId="dc86dbbb8969adbe" providerId="LiveId" clId="{90F2CC6C-F855-4770-9A3A-5653D5542D37}" dt="2023-07-24T19:52:22.775" v="9461" actId="478"/>
          <ac:grpSpMkLst>
            <pc:docMk/>
            <pc:sldMk cId="4164643354" sldId="293"/>
            <ac:grpSpMk id="5" creationId="{2002CDD9-B977-4241-02FB-CBD7015ED512}"/>
          </ac:grpSpMkLst>
        </pc:grpChg>
        <pc:grpChg chg="mod">
          <ac:chgData name="Ryan Knobel" userId="dc86dbbb8969adbe" providerId="LiveId" clId="{90F2CC6C-F855-4770-9A3A-5653D5542D37}" dt="2023-07-24T17:55:59.562" v="8002"/>
          <ac:grpSpMkLst>
            <pc:docMk/>
            <pc:sldMk cId="4164643354" sldId="293"/>
            <ac:grpSpMk id="6" creationId="{D03EFB55-8F77-2494-CF41-D54E6714CC6C}"/>
          </ac:grpSpMkLst>
        </pc:grpChg>
        <pc:grpChg chg="mod">
          <ac:chgData name="Ryan Knobel" userId="dc86dbbb8969adbe" providerId="LiveId" clId="{90F2CC6C-F855-4770-9A3A-5653D5542D37}" dt="2023-07-24T17:55:59.562" v="8002"/>
          <ac:grpSpMkLst>
            <pc:docMk/>
            <pc:sldMk cId="4164643354" sldId="293"/>
            <ac:grpSpMk id="7" creationId="{3ED142F0-7913-3829-0854-0B708BADE0DA}"/>
          </ac:grpSpMkLst>
        </pc:grpChg>
        <pc:grpChg chg="mod">
          <ac:chgData name="Ryan Knobel" userId="dc86dbbb8969adbe" providerId="LiveId" clId="{90F2CC6C-F855-4770-9A3A-5653D5542D37}" dt="2023-07-24T17:55:59.562" v="8002"/>
          <ac:grpSpMkLst>
            <pc:docMk/>
            <pc:sldMk cId="4164643354" sldId="293"/>
            <ac:grpSpMk id="8" creationId="{18EE94D4-0693-823A-1AE4-4FC7CC8A82B6}"/>
          </ac:grpSpMkLst>
        </pc:grpChg>
        <pc:grpChg chg="mod">
          <ac:chgData name="Ryan Knobel" userId="dc86dbbb8969adbe" providerId="LiveId" clId="{90F2CC6C-F855-4770-9A3A-5653D5542D37}" dt="2023-07-24T17:55:59.562" v="8002"/>
          <ac:grpSpMkLst>
            <pc:docMk/>
            <pc:sldMk cId="4164643354" sldId="293"/>
            <ac:grpSpMk id="10" creationId="{487CD8EE-76C8-9FA3-9433-507587B98387}"/>
          </ac:grpSpMkLst>
        </pc:grpChg>
        <pc:grpChg chg="mod">
          <ac:chgData name="Ryan Knobel" userId="dc86dbbb8969adbe" providerId="LiveId" clId="{90F2CC6C-F855-4770-9A3A-5653D5542D37}" dt="2023-07-24T17:55:59.562" v="8002"/>
          <ac:grpSpMkLst>
            <pc:docMk/>
            <pc:sldMk cId="4164643354" sldId="293"/>
            <ac:grpSpMk id="11" creationId="{81DB162B-D54D-4BC3-B697-A6FEC98D7C87}"/>
          </ac:grpSpMkLst>
        </pc:grpChg>
        <pc:grpChg chg="del">
          <ac:chgData name="Ryan Knobel" userId="dc86dbbb8969adbe" providerId="LiveId" clId="{90F2CC6C-F855-4770-9A3A-5653D5542D37}" dt="2023-07-28T17:37:16.984" v="10107" actId="478"/>
          <ac:grpSpMkLst>
            <pc:docMk/>
            <pc:sldMk cId="4164643354" sldId="293"/>
            <ac:grpSpMk id="11" creationId="{A944CD27-6B3A-493B-C416-BE84E71F59AB}"/>
          </ac:grpSpMkLst>
        </pc:grpChg>
        <pc:grpChg chg="mod">
          <ac:chgData name="Ryan Knobel" userId="dc86dbbb8969adbe" providerId="LiveId" clId="{90F2CC6C-F855-4770-9A3A-5653D5542D37}" dt="2023-07-24T17:55:59.562" v="8002"/>
          <ac:grpSpMkLst>
            <pc:docMk/>
            <pc:sldMk cId="4164643354" sldId="293"/>
            <ac:grpSpMk id="12" creationId="{1775269D-66A2-6494-0348-8191E8C655A5}"/>
          </ac:grpSpMkLst>
        </pc:grpChg>
        <pc:grpChg chg="mod">
          <ac:chgData name="Ryan Knobel" userId="dc86dbbb8969adbe" providerId="LiveId" clId="{90F2CC6C-F855-4770-9A3A-5653D5542D37}" dt="2023-07-24T17:55:59.562" v="8002"/>
          <ac:grpSpMkLst>
            <pc:docMk/>
            <pc:sldMk cId="4164643354" sldId="293"/>
            <ac:grpSpMk id="13" creationId="{F97F5A96-A922-8695-EB86-6E7BC35F6B82}"/>
          </ac:grpSpMkLst>
        </pc:grpChg>
        <pc:grpChg chg="del">
          <ac:chgData name="Ryan Knobel" userId="dc86dbbb8969adbe" providerId="LiveId" clId="{90F2CC6C-F855-4770-9A3A-5653D5542D37}" dt="2023-07-19T18:23:18.671" v="2910" actId="165"/>
          <ac:grpSpMkLst>
            <pc:docMk/>
            <pc:sldMk cId="4164643354" sldId="293"/>
            <ac:grpSpMk id="15" creationId="{EA20A79D-FDB7-717A-B753-C49DD0EF7B6F}"/>
          </ac:grpSpMkLst>
        </pc:grpChg>
        <pc:grpChg chg="mod">
          <ac:chgData name="Ryan Knobel" userId="dc86dbbb8969adbe" providerId="LiveId" clId="{90F2CC6C-F855-4770-9A3A-5653D5542D37}" dt="2023-07-24T17:55:59.562" v="8002"/>
          <ac:grpSpMkLst>
            <pc:docMk/>
            <pc:sldMk cId="4164643354" sldId="293"/>
            <ac:grpSpMk id="21" creationId="{D884BD39-A2CB-CA92-FDC5-CA64FCD185AF}"/>
          </ac:grpSpMkLst>
        </pc:grpChg>
        <pc:grpChg chg="add mod topLvl">
          <ac:chgData name="Ryan Knobel" userId="dc86dbbb8969adbe" providerId="LiveId" clId="{90F2CC6C-F855-4770-9A3A-5653D5542D37}" dt="2023-07-24T17:52:33.941" v="7974" actId="165"/>
          <ac:grpSpMkLst>
            <pc:docMk/>
            <pc:sldMk cId="4164643354" sldId="293"/>
            <ac:grpSpMk id="25" creationId="{50CB5053-6BAA-775E-3D95-24E5959B7C3B}"/>
          </ac:grpSpMkLst>
        </pc:grpChg>
        <pc:grpChg chg="del">
          <ac:chgData name="Ryan Knobel" userId="dc86dbbb8969adbe" providerId="LiveId" clId="{90F2CC6C-F855-4770-9A3A-5653D5542D37}" dt="2023-07-19T18:23:45.044" v="2913" actId="165"/>
          <ac:grpSpMkLst>
            <pc:docMk/>
            <pc:sldMk cId="4164643354" sldId="293"/>
            <ac:grpSpMk id="28" creationId="{49EB7464-D408-1411-33F9-0607B4F60FBF}"/>
          </ac:grpSpMkLst>
        </pc:grpChg>
        <pc:grpChg chg="add mod topLvl">
          <ac:chgData name="Ryan Knobel" userId="dc86dbbb8969adbe" providerId="LiveId" clId="{90F2CC6C-F855-4770-9A3A-5653D5542D37}" dt="2023-07-24T17:52:33.941" v="7974" actId="165"/>
          <ac:grpSpMkLst>
            <pc:docMk/>
            <pc:sldMk cId="4164643354" sldId="293"/>
            <ac:grpSpMk id="29" creationId="{6F77C3AE-87E2-1918-E884-7CF71FC2DD7B}"/>
          </ac:grpSpMkLst>
        </pc:grpChg>
        <pc:grpChg chg="add mod topLvl">
          <ac:chgData name="Ryan Knobel" userId="dc86dbbb8969adbe" providerId="LiveId" clId="{90F2CC6C-F855-4770-9A3A-5653D5542D37}" dt="2023-07-24T17:52:33.941" v="7974" actId="165"/>
          <ac:grpSpMkLst>
            <pc:docMk/>
            <pc:sldMk cId="4164643354" sldId="293"/>
            <ac:grpSpMk id="32" creationId="{71C22F75-7C37-7A00-5A2A-04ED417FAA4A}"/>
          </ac:grpSpMkLst>
        </pc:grpChg>
        <pc:grpChg chg="add mod topLvl">
          <ac:chgData name="Ryan Knobel" userId="dc86dbbb8969adbe" providerId="LiveId" clId="{90F2CC6C-F855-4770-9A3A-5653D5542D37}" dt="2023-07-24T17:52:33.941" v="7974" actId="165"/>
          <ac:grpSpMkLst>
            <pc:docMk/>
            <pc:sldMk cId="4164643354" sldId="293"/>
            <ac:grpSpMk id="35" creationId="{893294E6-2A88-5726-9020-B69BC2BE9103}"/>
          </ac:grpSpMkLst>
        </pc:grpChg>
        <pc:grpChg chg="add mod topLvl">
          <ac:chgData name="Ryan Knobel" userId="dc86dbbb8969adbe" providerId="LiveId" clId="{90F2CC6C-F855-4770-9A3A-5653D5542D37}" dt="2023-07-24T17:52:33.941" v="7974" actId="165"/>
          <ac:grpSpMkLst>
            <pc:docMk/>
            <pc:sldMk cId="4164643354" sldId="293"/>
            <ac:grpSpMk id="38" creationId="{7A0DE1DC-857B-1892-8CFC-8FD148DF5F23}"/>
          </ac:grpSpMkLst>
        </pc:grpChg>
        <pc:grpChg chg="add mod topLvl">
          <ac:chgData name="Ryan Knobel" userId="dc86dbbb8969adbe" providerId="LiveId" clId="{90F2CC6C-F855-4770-9A3A-5653D5542D37}" dt="2023-07-24T17:52:33.941" v="7974" actId="165"/>
          <ac:grpSpMkLst>
            <pc:docMk/>
            <pc:sldMk cId="4164643354" sldId="293"/>
            <ac:grpSpMk id="42" creationId="{FC0F7286-C61D-00EA-6435-D4D407D536A8}"/>
          </ac:grpSpMkLst>
        </pc:grpChg>
        <pc:grpChg chg="add del mod">
          <ac:chgData name="Ryan Knobel" userId="dc86dbbb8969adbe" providerId="LiveId" clId="{90F2CC6C-F855-4770-9A3A-5653D5542D37}" dt="2023-07-19T19:38:53.962" v="3908" actId="165"/>
          <ac:grpSpMkLst>
            <pc:docMk/>
            <pc:sldMk cId="4164643354" sldId="293"/>
            <ac:grpSpMk id="50" creationId="{8D9B554A-2946-B983-A79E-90B280E95F29}"/>
          </ac:grpSpMkLst>
        </pc:grpChg>
        <pc:grpChg chg="add del mod">
          <ac:chgData name="Ryan Knobel" userId="dc86dbbb8969adbe" providerId="LiveId" clId="{90F2CC6C-F855-4770-9A3A-5653D5542D37}" dt="2023-07-19T19:39:08.850" v="3910" actId="165"/>
          <ac:grpSpMkLst>
            <pc:docMk/>
            <pc:sldMk cId="4164643354" sldId="293"/>
            <ac:grpSpMk id="66" creationId="{EA304D5E-2BB4-FCCA-8AEB-C11FEC6E6A66}"/>
          </ac:grpSpMkLst>
        </pc:grpChg>
        <pc:grpChg chg="del mod topLvl">
          <ac:chgData name="Ryan Knobel" userId="dc86dbbb8969adbe" providerId="LiveId" clId="{90F2CC6C-F855-4770-9A3A-5653D5542D37}" dt="2023-07-24T17:55:59.302" v="8001" actId="478"/>
          <ac:grpSpMkLst>
            <pc:docMk/>
            <pc:sldMk cId="4164643354" sldId="293"/>
            <ac:grpSpMk id="68" creationId="{067BFDC6-45BB-927C-DA0D-4AAD92A05CC9}"/>
          </ac:grpSpMkLst>
        </pc:grpChg>
        <pc:grpChg chg="add mod">
          <ac:chgData name="Ryan Knobel" userId="dc86dbbb8969adbe" providerId="LiveId" clId="{90F2CC6C-F855-4770-9A3A-5653D5542D37}" dt="2023-07-24T19:52:23.064" v="9462"/>
          <ac:grpSpMkLst>
            <pc:docMk/>
            <pc:sldMk cId="4164643354" sldId="293"/>
            <ac:grpSpMk id="68" creationId="{BD8882BC-8D9D-FE0F-6B03-16A497AFBB10}"/>
          </ac:grpSpMkLst>
        </pc:grpChg>
        <pc:grpChg chg="add mod">
          <ac:chgData name="Ryan Knobel" userId="dc86dbbb8969adbe" providerId="LiveId" clId="{90F2CC6C-F855-4770-9A3A-5653D5542D37}" dt="2023-07-24T19:52:23.064" v="9462"/>
          <ac:grpSpMkLst>
            <pc:docMk/>
            <pc:sldMk cId="4164643354" sldId="293"/>
            <ac:grpSpMk id="71" creationId="{21723D39-E93F-A4DC-C4BD-D5C190EA852A}"/>
          </ac:grpSpMkLst>
        </pc:grpChg>
        <pc:grpChg chg="del mod topLvl">
          <ac:chgData name="Ryan Knobel" userId="dc86dbbb8969adbe" providerId="LiveId" clId="{90F2CC6C-F855-4770-9A3A-5653D5542D37}" dt="2023-07-24T17:55:59.302" v="8001" actId="478"/>
          <ac:grpSpMkLst>
            <pc:docMk/>
            <pc:sldMk cId="4164643354" sldId="293"/>
            <ac:grpSpMk id="72" creationId="{924918A6-1EB1-EF35-4F7A-6CF9C003FD08}"/>
          </ac:grpSpMkLst>
        </pc:grpChg>
        <pc:grpChg chg="add mod">
          <ac:chgData name="Ryan Knobel" userId="dc86dbbb8969adbe" providerId="LiveId" clId="{90F2CC6C-F855-4770-9A3A-5653D5542D37}" dt="2023-07-24T19:52:23.064" v="9462"/>
          <ac:grpSpMkLst>
            <pc:docMk/>
            <pc:sldMk cId="4164643354" sldId="293"/>
            <ac:grpSpMk id="74" creationId="{7A11BBE9-00E9-7A8C-5422-E17135C549CB}"/>
          </ac:grpSpMkLst>
        </pc:grpChg>
        <pc:grpChg chg="del mod topLvl">
          <ac:chgData name="Ryan Knobel" userId="dc86dbbb8969adbe" providerId="LiveId" clId="{90F2CC6C-F855-4770-9A3A-5653D5542D37}" dt="2023-07-24T17:55:59.302" v="8001" actId="478"/>
          <ac:grpSpMkLst>
            <pc:docMk/>
            <pc:sldMk cId="4164643354" sldId="293"/>
            <ac:grpSpMk id="75" creationId="{C9EFA353-52A0-8FE5-3BDB-1F8192DE231E}"/>
          </ac:grpSpMkLst>
        </pc:grpChg>
        <pc:grpChg chg="add mod">
          <ac:chgData name="Ryan Knobel" userId="dc86dbbb8969adbe" providerId="LiveId" clId="{90F2CC6C-F855-4770-9A3A-5653D5542D37}" dt="2023-07-24T19:52:23.064" v="9462"/>
          <ac:grpSpMkLst>
            <pc:docMk/>
            <pc:sldMk cId="4164643354" sldId="293"/>
            <ac:grpSpMk id="77" creationId="{070E7CC5-883A-014E-C11D-A30C95BB321C}"/>
          </ac:grpSpMkLst>
        </pc:grpChg>
        <pc:grpChg chg="del mod topLvl">
          <ac:chgData name="Ryan Knobel" userId="dc86dbbb8969adbe" providerId="LiveId" clId="{90F2CC6C-F855-4770-9A3A-5653D5542D37}" dt="2023-07-24T17:55:59.302" v="8001" actId="478"/>
          <ac:grpSpMkLst>
            <pc:docMk/>
            <pc:sldMk cId="4164643354" sldId="293"/>
            <ac:grpSpMk id="79" creationId="{F18341EB-9422-9377-F4A1-ED920618D47C}"/>
          </ac:grpSpMkLst>
        </pc:grpChg>
        <pc:grpChg chg="add mod topLvl">
          <ac:chgData name="Ryan Knobel" userId="dc86dbbb8969adbe" providerId="LiveId" clId="{90F2CC6C-F855-4770-9A3A-5653D5542D37}" dt="2023-07-24T17:52:33.941" v="7974" actId="165"/>
          <ac:grpSpMkLst>
            <pc:docMk/>
            <pc:sldMk cId="4164643354" sldId="293"/>
            <ac:grpSpMk id="80" creationId="{B204C373-E4E3-0686-6D06-01D3876CCFAC}"/>
          </ac:grpSpMkLst>
        </pc:grpChg>
        <pc:grpChg chg="add del mod topLvl">
          <ac:chgData name="Ryan Knobel" userId="dc86dbbb8969adbe" providerId="LiveId" clId="{90F2CC6C-F855-4770-9A3A-5653D5542D37}" dt="2023-07-24T19:52:22.775" v="9461" actId="478"/>
          <ac:grpSpMkLst>
            <pc:docMk/>
            <pc:sldMk cId="4164643354" sldId="293"/>
            <ac:grpSpMk id="84" creationId="{B03CFA37-3826-2B7C-680D-78618F67B18E}"/>
          </ac:grpSpMkLst>
        </pc:grpChg>
        <pc:grpChg chg="del">
          <ac:chgData name="Ryan Knobel" userId="dc86dbbb8969adbe" providerId="LiveId" clId="{90F2CC6C-F855-4770-9A3A-5653D5542D37}" dt="2023-07-28T17:37:15.058" v="10106" actId="478"/>
          <ac:grpSpMkLst>
            <pc:docMk/>
            <pc:sldMk cId="4164643354" sldId="293"/>
            <ac:grpSpMk id="86" creationId="{D2875593-A95F-24C9-F348-EA91D933892D}"/>
          </ac:grpSpMkLst>
        </pc:grpChg>
        <pc:grpChg chg="add del mod topLvl">
          <ac:chgData name="Ryan Knobel" userId="dc86dbbb8969adbe" providerId="LiveId" clId="{90F2CC6C-F855-4770-9A3A-5653D5542D37}" dt="2023-07-24T19:52:22.775" v="9461" actId="478"/>
          <ac:grpSpMkLst>
            <pc:docMk/>
            <pc:sldMk cId="4164643354" sldId="293"/>
            <ac:grpSpMk id="87" creationId="{3FA64A4E-A2BF-9347-6AC9-7CDBBF4275F4}"/>
          </ac:grpSpMkLst>
        </pc:grpChg>
        <pc:grpChg chg="add del mod topLvl">
          <ac:chgData name="Ryan Knobel" userId="dc86dbbb8969adbe" providerId="LiveId" clId="{90F2CC6C-F855-4770-9A3A-5653D5542D37}" dt="2023-07-24T19:52:22.775" v="9461" actId="478"/>
          <ac:grpSpMkLst>
            <pc:docMk/>
            <pc:sldMk cId="4164643354" sldId="293"/>
            <ac:grpSpMk id="90" creationId="{3EBB3241-F35E-9BB5-9F03-15DD49EE75C5}"/>
          </ac:grpSpMkLst>
        </pc:grpChg>
        <pc:grpChg chg="add del mod topLvl">
          <ac:chgData name="Ryan Knobel" userId="dc86dbbb8969adbe" providerId="LiveId" clId="{90F2CC6C-F855-4770-9A3A-5653D5542D37}" dt="2023-07-24T19:52:22.775" v="9461" actId="478"/>
          <ac:grpSpMkLst>
            <pc:docMk/>
            <pc:sldMk cId="4164643354" sldId="293"/>
            <ac:grpSpMk id="93" creationId="{2D5505E2-B772-1243-AE63-8B5719C9F44E}"/>
          </ac:grpSpMkLst>
        </pc:grpChg>
        <pc:grpChg chg="add del mod topLvl">
          <ac:chgData name="Ryan Knobel" userId="dc86dbbb8969adbe" providerId="LiveId" clId="{90F2CC6C-F855-4770-9A3A-5653D5542D37}" dt="2023-07-24T17:55:59.302" v="8001" actId="478"/>
          <ac:grpSpMkLst>
            <pc:docMk/>
            <pc:sldMk cId="4164643354" sldId="293"/>
            <ac:grpSpMk id="97" creationId="{A3588B7D-00CA-13FD-AB0F-E1CAEAD1195F}"/>
          </ac:grpSpMkLst>
        </pc:grpChg>
        <pc:grpChg chg="add mod">
          <ac:chgData name="Ryan Knobel" userId="dc86dbbb8969adbe" providerId="LiveId" clId="{90F2CC6C-F855-4770-9A3A-5653D5542D37}" dt="2023-07-24T19:52:23.064" v="9462"/>
          <ac:grpSpMkLst>
            <pc:docMk/>
            <pc:sldMk cId="4164643354" sldId="293"/>
            <ac:grpSpMk id="98" creationId="{465DE143-9C65-E227-4888-6C7146EE098B}"/>
          </ac:grpSpMkLst>
        </pc:grpChg>
        <pc:grpChg chg="add del mod topLvl">
          <ac:chgData name="Ryan Knobel" userId="dc86dbbb8969adbe" providerId="LiveId" clId="{90F2CC6C-F855-4770-9A3A-5653D5542D37}" dt="2023-07-24T17:55:59.302" v="8001" actId="478"/>
          <ac:grpSpMkLst>
            <pc:docMk/>
            <pc:sldMk cId="4164643354" sldId="293"/>
            <ac:grpSpMk id="100" creationId="{562A944C-22F8-28F0-3225-7790C5B67BBF}"/>
          </ac:grpSpMkLst>
        </pc:grpChg>
        <pc:grpChg chg="add mod">
          <ac:chgData name="Ryan Knobel" userId="dc86dbbb8969adbe" providerId="LiveId" clId="{90F2CC6C-F855-4770-9A3A-5653D5542D37}" dt="2023-07-24T19:52:23.064" v="9462"/>
          <ac:grpSpMkLst>
            <pc:docMk/>
            <pc:sldMk cId="4164643354" sldId="293"/>
            <ac:grpSpMk id="101" creationId="{44CBFAA6-BD47-C1D1-C4D0-06228CE8A069}"/>
          </ac:grpSpMkLst>
        </pc:grpChg>
        <pc:grpChg chg="add del mod topLvl">
          <ac:chgData name="Ryan Knobel" userId="dc86dbbb8969adbe" providerId="LiveId" clId="{90F2CC6C-F855-4770-9A3A-5653D5542D37}" dt="2023-07-24T17:55:59.302" v="8001" actId="478"/>
          <ac:grpSpMkLst>
            <pc:docMk/>
            <pc:sldMk cId="4164643354" sldId="293"/>
            <ac:grpSpMk id="103" creationId="{72C2577C-1DF4-FC1B-A602-DCD5C1C64E75}"/>
          </ac:grpSpMkLst>
        </pc:grpChg>
        <pc:grpChg chg="add mod">
          <ac:chgData name="Ryan Knobel" userId="dc86dbbb8969adbe" providerId="LiveId" clId="{90F2CC6C-F855-4770-9A3A-5653D5542D37}" dt="2023-07-28T17:37:24.328" v="10108" actId="207"/>
          <ac:grpSpMkLst>
            <pc:docMk/>
            <pc:sldMk cId="4164643354" sldId="293"/>
            <ac:grpSpMk id="104" creationId="{B0AB6AF1-A51F-21B9-9EE2-EC263831E63F}"/>
          </ac:grpSpMkLst>
        </pc:grpChg>
        <pc:grpChg chg="add del mod topLvl">
          <ac:chgData name="Ryan Knobel" userId="dc86dbbb8969adbe" providerId="LiveId" clId="{90F2CC6C-F855-4770-9A3A-5653D5542D37}" dt="2023-07-24T17:55:59.302" v="8001" actId="478"/>
          <ac:grpSpMkLst>
            <pc:docMk/>
            <pc:sldMk cId="4164643354" sldId="293"/>
            <ac:grpSpMk id="108" creationId="{69A7F0C7-2615-55EA-C9E3-F327318EE37A}"/>
          </ac:grpSpMkLst>
        </pc:grpChg>
        <pc:grpChg chg="add mod">
          <ac:chgData name="Ryan Knobel" userId="dc86dbbb8969adbe" providerId="LiveId" clId="{90F2CC6C-F855-4770-9A3A-5653D5542D37}" dt="2023-07-24T19:52:23.064" v="9462"/>
          <ac:grpSpMkLst>
            <pc:docMk/>
            <pc:sldMk cId="4164643354" sldId="293"/>
            <ac:grpSpMk id="109" creationId="{F6F8C641-36F1-64C3-C7E7-074FE0AFE1C0}"/>
          </ac:grpSpMkLst>
        </pc:grpChg>
        <pc:grpChg chg="add mod">
          <ac:chgData name="Ryan Knobel" userId="dc86dbbb8969adbe" providerId="LiveId" clId="{90F2CC6C-F855-4770-9A3A-5653D5542D37}" dt="2023-07-21T20:04:43.614" v="7399" actId="164"/>
          <ac:grpSpMkLst>
            <pc:docMk/>
            <pc:sldMk cId="4164643354" sldId="293"/>
            <ac:grpSpMk id="112" creationId="{58EED8D3-E52B-9F81-BCED-811853CC1553}"/>
          </ac:grpSpMkLst>
        </pc:grpChg>
        <pc:grpChg chg="add mod">
          <ac:chgData name="Ryan Knobel" userId="dc86dbbb8969adbe" providerId="LiveId" clId="{90F2CC6C-F855-4770-9A3A-5653D5542D37}" dt="2023-07-21T20:04:43.614" v="7399" actId="164"/>
          <ac:grpSpMkLst>
            <pc:docMk/>
            <pc:sldMk cId="4164643354" sldId="293"/>
            <ac:grpSpMk id="116" creationId="{ED80C36C-B866-D96D-274E-6C7766A14983}"/>
          </ac:grpSpMkLst>
        </pc:grpChg>
        <pc:grpChg chg="add mod">
          <ac:chgData name="Ryan Knobel" userId="dc86dbbb8969adbe" providerId="LiveId" clId="{90F2CC6C-F855-4770-9A3A-5653D5542D37}" dt="2023-07-24T19:52:23.064" v="9462"/>
          <ac:grpSpMkLst>
            <pc:docMk/>
            <pc:sldMk cId="4164643354" sldId="293"/>
            <ac:grpSpMk id="119" creationId="{ED7B5D0B-007E-F30A-3085-F298917ECCC6}"/>
          </ac:grpSpMkLst>
        </pc:grpChg>
        <pc:grpChg chg="add mod">
          <ac:chgData name="Ryan Knobel" userId="dc86dbbb8969adbe" providerId="LiveId" clId="{90F2CC6C-F855-4770-9A3A-5653D5542D37}" dt="2023-07-21T20:04:43.614" v="7399" actId="164"/>
          <ac:grpSpMkLst>
            <pc:docMk/>
            <pc:sldMk cId="4164643354" sldId="293"/>
            <ac:grpSpMk id="120" creationId="{6922922C-9147-7CAA-92AD-D71AB5C2F03B}"/>
          </ac:grpSpMkLst>
        </pc:grpChg>
        <pc:grpChg chg="add mod topLvl">
          <ac:chgData name="Ryan Knobel" userId="dc86dbbb8969adbe" providerId="LiveId" clId="{90F2CC6C-F855-4770-9A3A-5653D5542D37}" dt="2023-07-24T17:52:33.941" v="7974" actId="165"/>
          <ac:grpSpMkLst>
            <pc:docMk/>
            <pc:sldMk cId="4164643354" sldId="293"/>
            <ac:grpSpMk id="123" creationId="{E346AD19-392B-08B6-56E4-5A60595B781B}"/>
          </ac:grpSpMkLst>
        </pc:grpChg>
        <pc:grpChg chg="add mod topLvl">
          <ac:chgData name="Ryan Knobel" userId="dc86dbbb8969adbe" providerId="LiveId" clId="{90F2CC6C-F855-4770-9A3A-5653D5542D37}" dt="2023-07-24T17:52:33.941" v="7974" actId="165"/>
          <ac:grpSpMkLst>
            <pc:docMk/>
            <pc:sldMk cId="4164643354" sldId="293"/>
            <ac:grpSpMk id="126" creationId="{AECA4495-7C8A-56D9-398F-FE169DEFD2C3}"/>
          </ac:grpSpMkLst>
        </pc:grpChg>
        <pc:grpChg chg="add mod topLvl">
          <ac:chgData name="Ryan Knobel" userId="dc86dbbb8969adbe" providerId="LiveId" clId="{90F2CC6C-F855-4770-9A3A-5653D5542D37}" dt="2023-07-24T17:52:33.941" v="7974" actId="165"/>
          <ac:grpSpMkLst>
            <pc:docMk/>
            <pc:sldMk cId="4164643354" sldId="293"/>
            <ac:grpSpMk id="129" creationId="{D303EB68-2355-9369-2ACE-9541A9158188}"/>
          </ac:grpSpMkLst>
        </pc:grpChg>
        <pc:grpChg chg="add mod topLvl">
          <ac:chgData name="Ryan Knobel" userId="dc86dbbb8969adbe" providerId="LiveId" clId="{90F2CC6C-F855-4770-9A3A-5653D5542D37}" dt="2023-07-24T17:52:33.941" v="7974" actId="165"/>
          <ac:grpSpMkLst>
            <pc:docMk/>
            <pc:sldMk cId="4164643354" sldId="293"/>
            <ac:grpSpMk id="133" creationId="{C37AB243-F079-9F86-F1A4-FB7AB6BB629C}"/>
          </ac:grpSpMkLst>
        </pc:grpChg>
        <pc:grpChg chg="add mod topLvl">
          <ac:chgData name="Ryan Knobel" userId="dc86dbbb8969adbe" providerId="LiveId" clId="{90F2CC6C-F855-4770-9A3A-5653D5542D37}" dt="2023-07-24T17:52:33.941" v="7974" actId="165"/>
          <ac:grpSpMkLst>
            <pc:docMk/>
            <pc:sldMk cId="4164643354" sldId="293"/>
            <ac:grpSpMk id="137" creationId="{4CC330FF-6B73-E866-8FE7-6F8C293A3A61}"/>
          </ac:grpSpMkLst>
        </pc:grpChg>
        <pc:grpChg chg="add mod">
          <ac:chgData name="Ryan Knobel" userId="dc86dbbb8969adbe" providerId="LiveId" clId="{90F2CC6C-F855-4770-9A3A-5653D5542D37}" dt="2023-07-24T19:52:23.064" v="9462"/>
          <ac:grpSpMkLst>
            <pc:docMk/>
            <pc:sldMk cId="4164643354" sldId="293"/>
            <ac:grpSpMk id="141" creationId="{8C5005C5-5C89-E7E2-ED74-FFE3E68088FC}"/>
          </ac:grpSpMkLst>
        </pc:grpChg>
        <pc:grpChg chg="add mod">
          <ac:chgData name="Ryan Knobel" userId="dc86dbbb8969adbe" providerId="LiveId" clId="{90F2CC6C-F855-4770-9A3A-5653D5542D37}" dt="2023-07-21T20:04:43.614" v="7399" actId="164"/>
          <ac:grpSpMkLst>
            <pc:docMk/>
            <pc:sldMk cId="4164643354" sldId="293"/>
            <ac:grpSpMk id="141" creationId="{BD76CEE6-CA23-AEBE-C33E-A161B6999202}"/>
          </ac:grpSpMkLst>
        </pc:grpChg>
        <pc:grpChg chg="add mod topLvl">
          <ac:chgData name="Ryan Knobel" userId="dc86dbbb8969adbe" providerId="LiveId" clId="{90F2CC6C-F855-4770-9A3A-5653D5542D37}" dt="2023-07-24T17:52:33.941" v="7974" actId="165"/>
          <ac:grpSpMkLst>
            <pc:docMk/>
            <pc:sldMk cId="4164643354" sldId="293"/>
            <ac:grpSpMk id="145" creationId="{7ADE6542-39D4-3D57-127D-4D8CFD042379}"/>
          </ac:grpSpMkLst>
        </pc:grpChg>
        <pc:grpChg chg="add mod topLvl">
          <ac:chgData name="Ryan Knobel" userId="dc86dbbb8969adbe" providerId="LiveId" clId="{90F2CC6C-F855-4770-9A3A-5653D5542D37}" dt="2023-07-24T17:52:33.941" v="7974" actId="165"/>
          <ac:grpSpMkLst>
            <pc:docMk/>
            <pc:sldMk cId="4164643354" sldId="293"/>
            <ac:grpSpMk id="149" creationId="{B32BDBEB-AFD8-1EBC-9415-28BF6DBAA0A8}"/>
          </ac:grpSpMkLst>
        </pc:grpChg>
        <pc:grpChg chg="add mod">
          <ac:chgData name="Ryan Knobel" userId="dc86dbbb8969adbe" providerId="LiveId" clId="{90F2CC6C-F855-4770-9A3A-5653D5542D37}" dt="2023-07-24T19:52:23.064" v="9462"/>
          <ac:grpSpMkLst>
            <pc:docMk/>
            <pc:sldMk cId="4164643354" sldId="293"/>
            <ac:grpSpMk id="154" creationId="{EA0C3B30-BD7B-51A3-F28E-02B3A2664D52}"/>
          </ac:grpSpMkLst>
        </pc:grpChg>
        <pc:grpChg chg="add mod">
          <ac:chgData name="Ryan Knobel" userId="dc86dbbb8969adbe" providerId="LiveId" clId="{90F2CC6C-F855-4770-9A3A-5653D5542D37}" dt="2023-07-21T20:04:45.498" v="7400" actId="164"/>
          <ac:grpSpMkLst>
            <pc:docMk/>
            <pc:sldMk cId="4164643354" sldId="293"/>
            <ac:grpSpMk id="155" creationId="{390AB957-A9A1-3DF9-05F8-B938F68CC81D}"/>
          </ac:grpSpMkLst>
        </pc:grpChg>
        <pc:grpChg chg="add mod">
          <ac:chgData name="Ryan Knobel" userId="dc86dbbb8969adbe" providerId="LiveId" clId="{90F2CC6C-F855-4770-9A3A-5653D5542D37}" dt="2023-07-21T20:04:45.498" v="7400" actId="164"/>
          <ac:grpSpMkLst>
            <pc:docMk/>
            <pc:sldMk cId="4164643354" sldId="293"/>
            <ac:grpSpMk id="156" creationId="{4B3E19C6-552E-1702-513B-CFFB7EE60742}"/>
          </ac:grpSpMkLst>
        </pc:grpChg>
        <pc:grpChg chg="add mod">
          <ac:chgData name="Ryan Knobel" userId="dc86dbbb8969adbe" providerId="LiveId" clId="{90F2CC6C-F855-4770-9A3A-5653D5542D37}" dt="2023-07-24T19:52:23.064" v="9462"/>
          <ac:grpSpMkLst>
            <pc:docMk/>
            <pc:sldMk cId="4164643354" sldId="293"/>
            <ac:grpSpMk id="157" creationId="{6DDCF878-37AC-F759-17CB-9D3E896FE781}"/>
          </ac:grpSpMkLst>
        </pc:grpChg>
        <pc:cxnChg chg="add mod topLvl">
          <ac:chgData name="Ryan Knobel" userId="dc86dbbb8969adbe" providerId="LiveId" clId="{90F2CC6C-F855-4770-9A3A-5653D5542D37}" dt="2023-07-24T20:08:02.732" v="9658" actId="1582"/>
          <ac:cxnSpMkLst>
            <pc:docMk/>
            <pc:sldMk cId="4164643354" sldId="293"/>
            <ac:cxnSpMk id="23" creationId="{693C4838-E531-D47D-7B6C-FD9D285BA45E}"/>
          </ac:cxnSpMkLst>
        </pc:cxnChg>
        <pc:cxnChg chg="add mod topLvl">
          <ac:chgData name="Ryan Knobel" userId="dc86dbbb8969adbe" providerId="LiveId" clId="{90F2CC6C-F855-4770-9A3A-5653D5542D37}" dt="2023-07-24T20:08:02.732" v="9658" actId="1582"/>
          <ac:cxnSpMkLst>
            <pc:docMk/>
            <pc:sldMk cId="4164643354" sldId="293"/>
            <ac:cxnSpMk id="24" creationId="{BC9A1EA2-B3FA-0B06-61EF-92A204CDCD25}"/>
          </ac:cxnSpMkLst>
        </pc:cxnChg>
        <pc:cxnChg chg="add del mod">
          <ac:chgData name="Ryan Knobel" userId="dc86dbbb8969adbe" providerId="LiveId" clId="{90F2CC6C-F855-4770-9A3A-5653D5542D37}" dt="2023-07-21T19:00:32.555" v="6236" actId="478"/>
          <ac:cxnSpMkLst>
            <pc:docMk/>
            <pc:sldMk cId="4164643354" sldId="293"/>
            <ac:cxnSpMk id="77" creationId="{E9886769-72A6-58F0-D019-F58244520130}"/>
          </ac:cxnSpMkLst>
        </pc:cxnChg>
        <pc:cxnChg chg="add del mod">
          <ac:chgData name="Ryan Knobel" userId="dc86dbbb8969adbe" providerId="LiveId" clId="{90F2CC6C-F855-4770-9A3A-5653D5542D37}" dt="2023-07-21T19:00:32.555" v="6236" actId="478"/>
          <ac:cxnSpMkLst>
            <pc:docMk/>
            <pc:sldMk cId="4164643354" sldId="293"/>
            <ac:cxnSpMk id="78" creationId="{9B6BC2D5-1187-AF36-2FBB-735CE8DD92CA}"/>
          </ac:cxnSpMkLst>
        </pc:cxnChg>
      </pc:sldChg>
      <pc:sldChg chg="addSp modSp add del mod">
        <pc:chgData name="Ryan Knobel" userId="dc86dbbb8969adbe" providerId="LiveId" clId="{90F2CC6C-F855-4770-9A3A-5653D5542D37}" dt="2023-07-24T18:10:40.775" v="8140" actId="47"/>
        <pc:sldMkLst>
          <pc:docMk/>
          <pc:sldMk cId="2918906187" sldId="294"/>
        </pc:sldMkLst>
        <pc:spChg chg="add mod">
          <ac:chgData name="Ryan Knobel" userId="dc86dbbb8969adbe" providerId="LiveId" clId="{90F2CC6C-F855-4770-9A3A-5653D5542D37}" dt="2023-07-19T19:00:54.482" v="3637" actId="1076"/>
          <ac:spMkLst>
            <pc:docMk/>
            <pc:sldMk cId="2918906187" sldId="294"/>
            <ac:spMk id="3" creationId="{A9B47A35-D2AF-2B53-03CE-3F6C62E09FC0}"/>
          </ac:spMkLst>
        </pc:spChg>
        <pc:graphicFrameChg chg="mod ord modGraphic">
          <ac:chgData name="Ryan Knobel" userId="dc86dbbb8969adbe" providerId="LiveId" clId="{90F2CC6C-F855-4770-9A3A-5653D5542D37}" dt="2023-07-21T19:04:19.976" v="6517" actId="2165"/>
          <ac:graphicFrameMkLst>
            <pc:docMk/>
            <pc:sldMk cId="2918906187" sldId="294"/>
            <ac:graphicFrameMk id="15" creationId="{4607D885-F28E-B4FA-34BC-73B242DB6FF4}"/>
          </ac:graphicFrameMkLst>
        </pc:graphicFrameChg>
      </pc:sldChg>
      <pc:sldChg chg="addSp delSp modSp add del mod">
        <pc:chgData name="Ryan Knobel" userId="dc86dbbb8969adbe" providerId="LiveId" clId="{90F2CC6C-F855-4770-9A3A-5653D5542D37}" dt="2023-07-21T18:57:28.635" v="6175" actId="47"/>
        <pc:sldMkLst>
          <pc:docMk/>
          <pc:sldMk cId="2751738412" sldId="295"/>
        </pc:sldMkLst>
        <pc:spChg chg="mod">
          <ac:chgData name="Ryan Knobel" userId="dc86dbbb8969adbe" providerId="LiveId" clId="{90F2CC6C-F855-4770-9A3A-5653D5542D37}" dt="2023-07-20T23:30:32.476" v="5172" actId="20577"/>
          <ac:spMkLst>
            <pc:docMk/>
            <pc:sldMk cId="2751738412" sldId="295"/>
            <ac:spMk id="3" creationId="{7398C6BD-DE8E-B813-B8AC-A3E0C261AD35}"/>
          </ac:spMkLst>
        </pc:spChg>
        <pc:spChg chg="add mod">
          <ac:chgData name="Ryan Knobel" userId="dc86dbbb8969adbe" providerId="LiveId" clId="{90F2CC6C-F855-4770-9A3A-5653D5542D37}" dt="2023-07-19T19:25:34.153" v="3813" actId="1582"/>
          <ac:spMkLst>
            <pc:docMk/>
            <pc:sldMk cId="2751738412" sldId="295"/>
            <ac:spMk id="4" creationId="{2C6C00F5-1745-2981-43FE-4248A34A5862}"/>
          </ac:spMkLst>
        </pc:spChg>
        <pc:spChg chg="add mod">
          <ac:chgData name="Ryan Knobel" userId="dc86dbbb8969adbe" providerId="LiveId" clId="{90F2CC6C-F855-4770-9A3A-5653D5542D37}" dt="2023-07-19T19:25:34.153" v="3813" actId="1582"/>
          <ac:spMkLst>
            <pc:docMk/>
            <pc:sldMk cId="2751738412" sldId="295"/>
            <ac:spMk id="5" creationId="{2465001C-878B-526F-D625-E41386458D3A}"/>
          </ac:spMkLst>
        </pc:spChg>
        <pc:spChg chg="mod">
          <ac:chgData name="Ryan Knobel" userId="dc86dbbb8969adbe" providerId="LiveId" clId="{90F2CC6C-F855-4770-9A3A-5653D5542D37}" dt="2023-07-19T19:25:05.069" v="3808" actId="207"/>
          <ac:spMkLst>
            <pc:docMk/>
            <pc:sldMk cId="2751738412" sldId="295"/>
            <ac:spMk id="78" creationId="{8ADAAF95-6275-A8CC-3DDE-C6D7F2172256}"/>
          </ac:spMkLst>
        </pc:spChg>
        <pc:spChg chg="mod">
          <ac:chgData name="Ryan Knobel" userId="dc86dbbb8969adbe" providerId="LiveId" clId="{90F2CC6C-F855-4770-9A3A-5653D5542D37}" dt="2023-07-19T19:25:10.066" v="3809" actId="207"/>
          <ac:spMkLst>
            <pc:docMk/>
            <pc:sldMk cId="2751738412" sldId="295"/>
            <ac:spMk id="79" creationId="{AF626A02-CFD9-7B62-390D-E5261689CD35}"/>
          </ac:spMkLst>
        </pc:spChg>
        <pc:spChg chg="mod topLvl">
          <ac:chgData name="Ryan Knobel" userId="dc86dbbb8969adbe" providerId="LiveId" clId="{90F2CC6C-F855-4770-9A3A-5653D5542D37}" dt="2023-07-19T19:25:17.109" v="3810" actId="165"/>
          <ac:spMkLst>
            <pc:docMk/>
            <pc:sldMk cId="2751738412" sldId="295"/>
            <ac:spMk id="85" creationId="{715CEE1B-1AE0-5F8D-DE1F-85757349D99A}"/>
          </ac:spMkLst>
        </pc:spChg>
        <pc:spChg chg="mod topLvl">
          <ac:chgData name="Ryan Knobel" userId="dc86dbbb8969adbe" providerId="LiveId" clId="{90F2CC6C-F855-4770-9A3A-5653D5542D37}" dt="2023-07-19T19:25:34.153" v="3813" actId="1582"/>
          <ac:spMkLst>
            <pc:docMk/>
            <pc:sldMk cId="2751738412" sldId="295"/>
            <ac:spMk id="86" creationId="{8C3C4D82-F2CD-FA0D-5852-C236280A29BB}"/>
          </ac:spMkLst>
        </pc:spChg>
        <pc:spChg chg="mod topLvl">
          <ac:chgData name="Ryan Knobel" userId="dc86dbbb8969adbe" providerId="LiveId" clId="{90F2CC6C-F855-4770-9A3A-5653D5542D37}" dt="2023-07-19T19:25:34.153" v="3813" actId="1582"/>
          <ac:spMkLst>
            <pc:docMk/>
            <pc:sldMk cId="2751738412" sldId="295"/>
            <ac:spMk id="87" creationId="{A43FC0C5-042B-51AE-311B-D56C821A03F4}"/>
          </ac:spMkLst>
        </pc:spChg>
        <pc:spChg chg="mod topLvl">
          <ac:chgData name="Ryan Knobel" userId="dc86dbbb8969adbe" providerId="LiveId" clId="{90F2CC6C-F855-4770-9A3A-5653D5542D37}" dt="2023-07-19T19:25:17.109" v="3810" actId="165"/>
          <ac:spMkLst>
            <pc:docMk/>
            <pc:sldMk cId="2751738412" sldId="295"/>
            <ac:spMk id="88" creationId="{4554D36F-CC9A-EB7A-3217-5D009E06365A}"/>
          </ac:spMkLst>
        </pc:spChg>
        <pc:spChg chg="mod topLvl">
          <ac:chgData name="Ryan Knobel" userId="dc86dbbb8969adbe" providerId="LiveId" clId="{90F2CC6C-F855-4770-9A3A-5653D5542D37}" dt="2023-07-19T19:25:34.153" v="3813" actId="1582"/>
          <ac:spMkLst>
            <pc:docMk/>
            <pc:sldMk cId="2751738412" sldId="295"/>
            <ac:spMk id="89" creationId="{439C9A95-0E0A-7AF0-900F-76B987676DB0}"/>
          </ac:spMkLst>
        </pc:spChg>
        <pc:spChg chg="mod topLvl">
          <ac:chgData name="Ryan Knobel" userId="dc86dbbb8969adbe" providerId="LiveId" clId="{90F2CC6C-F855-4770-9A3A-5653D5542D37}" dt="2023-07-19T19:25:17.109" v="3810" actId="165"/>
          <ac:spMkLst>
            <pc:docMk/>
            <pc:sldMk cId="2751738412" sldId="295"/>
            <ac:spMk id="90" creationId="{B2969BE1-3C5B-13AF-4981-F1E397C592BD}"/>
          </ac:spMkLst>
        </pc:spChg>
        <pc:spChg chg="mod topLvl">
          <ac:chgData name="Ryan Knobel" userId="dc86dbbb8969adbe" providerId="LiveId" clId="{90F2CC6C-F855-4770-9A3A-5653D5542D37}" dt="2023-07-19T19:25:34.153" v="3813" actId="1582"/>
          <ac:spMkLst>
            <pc:docMk/>
            <pc:sldMk cId="2751738412" sldId="295"/>
            <ac:spMk id="91" creationId="{99E1EAC2-3E50-689E-58D4-4F40C9131A2E}"/>
          </ac:spMkLst>
        </pc:spChg>
        <pc:spChg chg="mod topLvl">
          <ac:chgData name="Ryan Knobel" userId="dc86dbbb8969adbe" providerId="LiveId" clId="{90F2CC6C-F855-4770-9A3A-5653D5542D37}" dt="2023-07-19T19:25:17.109" v="3810" actId="165"/>
          <ac:spMkLst>
            <pc:docMk/>
            <pc:sldMk cId="2751738412" sldId="295"/>
            <ac:spMk id="92" creationId="{B12793CD-1B26-6FC4-47C0-697A3AB7EDCC}"/>
          </ac:spMkLst>
        </pc:spChg>
        <pc:spChg chg="mod topLvl">
          <ac:chgData name="Ryan Knobel" userId="dc86dbbb8969adbe" providerId="LiveId" clId="{90F2CC6C-F855-4770-9A3A-5653D5542D37}" dt="2023-07-19T19:25:17.109" v="3810" actId="165"/>
          <ac:spMkLst>
            <pc:docMk/>
            <pc:sldMk cId="2751738412" sldId="295"/>
            <ac:spMk id="93" creationId="{3B020847-3EFF-BD3D-8114-31E2C0760C6F}"/>
          </ac:spMkLst>
        </pc:spChg>
        <pc:grpChg chg="del">
          <ac:chgData name="Ryan Knobel" userId="dc86dbbb8969adbe" providerId="LiveId" clId="{90F2CC6C-F855-4770-9A3A-5653D5542D37}" dt="2023-07-19T19:25:17.109" v="3810" actId="165"/>
          <ac:grpSpMkLst>
            <pc:docMk/>
            <pc:sldMk cId="2751738412" sldId="295"/>
            <ac:grpSpMk id="84" creationId="{602FC28F-1582-4455-B5DE-A4B91DB9270D}"/>
          </ac:grpSpMkLst>
        </pc:grpChg>
        <pc:cxnChg chg="add mod">
          <ac:chgData name="Ryan Knobel" userId="dc86dbbb8969adbe" providerId="LiveId" clId="{90F2CC6C-F855-4770-9A3A-5653D5542D37}" dt="2023-07-19T19:27:57.059" v="3824"/>
          <ac:cxnSpMkLst>
            <pc:docMk/>
            <pc:sldMk cId="2751738412" sldId="295"/>
            <ac:cxnSpMk id="6" creationId="{2C212515-3495-9070-A0CF-F7D5B69827B6}"/>
          </ac:cxnSpMkLst>
        </pc:cxnChg>
        <pc:cxnChg chg="add mod">
          <ac:chgData name="Ryan Knobel" userId="dc86dbbb8969adbe" providerId="LiveId" clId="{90F2CC6C-F855-4770-9A3A-5653D5542D37}" dt="2023-07-19T19:27:57.059" v="3824"/>
          <ac:cxnSpMkLst>
            <pc:docMk/>
            <pc:sldMk cId="2751738412" sldId="295"/>
            <ac:cxnSpMk id="7" creationId="{665C12D0-CC94-C0CE-36C9-4B07D3C681B9}"/>
          </ac:cxnSpMkLst>
        </pc:cxnChg>
      </pc:sldChg>
      <pc:sldChg chg="add del">
        <pc:chgData name="Ryan Knobel" userId="dc86dbbb8969adbe" providerId="LiveId" clId="{90F2CC6C-F855-4770-9A3A-5653D5542D37}" dt="2023-07-19T18:59:05.826" v="3596"/>
        <pc:sldMkLst>
          <pc:docMk/>
          <pc:sldMk cId="2851502210" sldId="295"/>
        </pc:sldMkLst>
      </pc:sldChg>
      <pc:sldChg chg="add del">
        <pc:chgData name="Ryan Knobel" userId="dc86dbbb8969adbe" providerId="LiveId" clId="{90F2CC6C-F855-4770-9A3A-5653D5542D37}" dt="2023-07-19T18:57:02.144" v="3545"/>
        <pc:sldMkLst>
          <pc:docMk/>
          <pc:sldMk cId="4272897759" sldId="295"/>
        </pc:sldMkLst>
      </pc:sldChg>
      <pc:sldChg chg="addSp delSp modSp mod modAnim">
        <pc:chgData name="Ryan Knobel" userId="dc86dbbb8969adbe" providerId="LiveId" clId="{90F2CC6C-F855-4770-9A3A-5653D5542D37}" dt="2023-07-24T19:44:54.193" v="9411" actId="403"/>
        <pc:sldMkLst>
          <pc:docMk/>
          <pc:sldMk cId="533693595" sldId="296"/>
        </pc:sldMkLst>
        <pc:spChg chg="mod">
          <ac:chgData name="Ryan Knobel" userId="dc86dbbb8969adbe" providerId="LiveId" clId="{90F2CC6C-F855-4770-9A3A-5653D5542D37}" dt="2023-07-24T19:33:59.440" v="9296" actId="403"/>
          <ac:spMkLst>
            <pc:docMk/>
            <pc:sldMk cId="533693595" sldId="296"/>
            <ac:spMk id="2" creationId="{93C383CF-B704-BEE2-E88D-CD52932FF877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3" creationId="{2AD7CA06-421A-20DB-5A19-16330231656B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4" creationId="{A2EF032B-76C1-66F8-B24A-2E7CA279140B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5" creationId="{3F8FCB50-F250-CD26-3D3C-C675897F6CBF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6" creationId="{EBB65D08-A422-E8EE-C67C-4B2A7A4A6D24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10" creationId="{1994A490-A2A1-DFFE-85F5-3E61E11B075F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11" creationId="{87734CFA-E93A-EB66-8B40-C5CED3C428C1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12" creationId="{5510DABB-CEE3-2433-5C3D-AE04B9CCE39D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13" creationId="{439766B1-7505-8C0D-22C5-833C304DD554}"/>
          </ac:spMkLst>
        </pc:spChg>
        <pc:spChg chg="add mod topLvl">
          <ac:chgData name="Ryan Knobel" userId="dc86dbbb8969adbe" providerId="LiveId" clId="{90F2CC6C-F855-4770-9A3A-5653D5542D37}" dt="2023-07-24T19:44:54.193" v="9411" actId="403"/>
          <ac:spMkLst>
            <pc:docMk/>
            <pc:sldMk cId="533693595" sldId="296"/>
            <ac:spMk id="15" creationId="{F407C658-94CE-1ED3-23E5-94423AD5D518}"/>
          </ac:spMkLst>
        </pc:spChg>
        <pc:spChg chg="add del mod">
          <ac:chgData name="Ryan Knobel" userId="dc86dbbb8969adbe" providerId="LiveId" clId="{90F2CC6C-F855-4770-9A3A-5653D5542D37}" dt="2023-07-20T21:23:40.953" v="4599" actId="478"/>
          <ac:spMkLst>
            <pc:docMk/>
            <pc:sldMk cId="533693595" sldId="296"/>
            <ac:spMk id="16" creationId="{89FEB56B-E5F3-9FAC-5EE5-5087A3678797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17" creationId="{FF6AC943-D8D8-D9E2-145B-500D652B4D53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18" creationId="{02DED5C0-0274-62B4-0B5B-E74B714B1831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19" creationId="{41AAA3D9-B4AC-67CB-A041-12387FECA019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20" creationId="{73F2855A-ADF6-0E9A-9CA9-2B656E28F790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21" creationId="{978FEA57-F883-0C18-73D9-EB7AC00C2D89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25" creationId="{C9BF4FFB-DFCC-A683-83D9-4460CA5578FE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26" creationId="{D0D948EE-4A75-FEB3-8F52-0B66B20A2BD6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27" creationId="{7419220F-50A2-7B61-81BB-0CDF45E957DC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28" creationId="{21BC6021-8015-8C12-1F67-59C36881B011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36" creationId="{4A36156E-C7C0-2B43-BBBE-49F32F376D6F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37" creationId="{D2397EFD-3732-31F4-9947-A5871EE5F1DA}"/>
          </ac:spMkLst>
        </pc:spChg>
        <pc:spChg chg="add del">
          <ac:chgData name="Ryan Knobel" userId="dc86dbbb8969adbe" providerId="LiveId" clId="{90F2CC6C-F855-4770-9A3A-5653D5542D37}" dt="2023-07-20T21:28:16.293" v="4634" actId="478"/>
          <ac:spMkLst>
            <pc:docMk/>
            <pc:sldMk cId="533693595" sldId="296"/>
            <ac:spMk id="38" creationId="{948B76C9-2BE1-D5A3-93FD-4CA4BAFD4664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50" creationId="{967EB5E6-1BFB-1B7D-6CF2-91C4B0A709F5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51" creationId="{BA4AA74D-DA56-4875-3404-E9D8DAE594C0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52" creationId="{7A764C07-CD44-1E11-7956-3A6D6520FF8A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53" creationId="{13F6A79A-7B89-6DD6-16E7-A3CA7C016A43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55" creationId="{39DC671C-26CE-65F6-9AC0-151CB626CE95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56" creationId="{B78AE512-4D94-2AC3-7CD2-6E7649D79FB3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57" creationId="{65580FAF-630B-733A-CA07-108AE377EF87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58" creationId="{D32D0F9A-B612-670F-464E-B57921036170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61" creationId="{855E5ACE-932F-068E-B7DF-36E2989727F5}"/>
          </ac:spMkLst>
        </pc:spChg>
        <pc:spChg chg="add mod topLvl">
          <ac:chgData name="Ryan Knobel" userId="dc86dbbb8969adbe" providerId="LiveId" clId="{90F2CC6C-F855-4770-9A3A-5653D5542D37}" dt="2023-07-24T19:44:44.607" v="9409" actId="165"/>
          <ac:spMkLst>
            <pc:docMk/>
            <pc:sldMk cId="533693595" sldId="296"/>
            <ac:spMk id="62" creationId="{570552CF-0E14-03C3-FD6E-1E79E91E4C28}"/>
          </ac:spMkLst>
        </pc:spChg>
        <pc:grpChg chg="add del mod">
          <ac:chgData name="Ryan Knobel" userId="dc86dbbb8969adbe" providerId="LiveId" clId="{90F2CC6C-F855-4770-9A3A-5653D5542D37}" dt="2023-07-21T20:13:51.246" v="7522" actId="165"/>
          <ac:grpSpMkLst>
            <pc:docMk/>
            <pc:sldMk cId="533693595" sldId="296"/>
            <ac:grpSpMk id="14" creationId="{1C5500FB-402D-6C2D-EF47-3B9061A8BF07}"/>
          </ac:grpSpMkLst>
        </pc:grpChg>
        <pc:grpChg chg="add del mod">
          <ac:chgData name="Ryan Knobel" userId="dc86dbbb8969adbe" providerId="LiveId" clId="{90F2CC6C-F855-4770-9A3A-5653D5542D37}" dt="2023-07-24T19:12:32.961" v="8986" actId="165"/>
          <ac:grpSpMkLst>
            <pc:docMk/>
            <pc:sldMk cId="533693595" sldId="296"/>
            <ac:grpSpMk id="14" creationId="{E18D6AA2-7259-972B-9B5D-A85D5EB39611}"/>
          </ac:grpSpMkLst>
        </pc:grpChg>
        <pc:grpChg chg="add del mod">
          <ac:chgData name="Ryan Knobel" userId="dc86dbbb8969adbe" providerId="LiveId" clId="{90F2CC6C-F855-4770-9A3A-5653D5542D37}" dt="2023-07-24T19:14:09.682" v="9024" actId="165"/>
          <ac:grpSpMkLst>
            <pc:docMk/>
            <pc:sldMk cId="533693595" sldId="296"/>
            <ac:grpSpMk id="16" creationId="{9CE5421F-2CE1-A5BE-43BB-B264701D8710}"/>
          </ac:grpSpMkLst>
        </pc:grpChg>
        <pc:grpChg chg="add del mod">
          <ac:chgData name="Ryan Knobel" userId="dc86dbbb8969adbe" providerId="LiveId" clId="{90F2CC6C-F855-4770-9A3A-5653D5542D37}" dt="2023-07-24T19:44:44.607" v="9409" actId="165"/>
          <ac:grpSpMkLst>
            <pc:docMk/>
            <pc:sldMk cId="533693595" sldId="296"/>
            <ac:grpSpMk id="22" creationId="{CDFE7B9D-0E06-8463-B108-6854C85396FA}"/>
          </ac:grpSpMkLst>
        </pc:grpChg>
        <pc:cxnChg chg="add mod topLvl">
          <ac:chgData name="Ryan Knobel" userId="dc86dbbb8969adbe" providerId="LiveId" clId="{90F2CC6C-F855-4770-9A3A-5653D5542D37}" dt="2023-07-24T19:44:44.607" v="9409" actId="165"/>
          <ac:cxnSpMkLst>
            <pc:docMk/>
            <pc:sldMk cId="533693595" sldId="296"/>
            <ac:cxnSpMk id="7" creationId="{2E991ED9-6E94-D749-AEE9-5590E8FEF764}"/>
          </ac:cxnSpMkLst>
        </pc:cxnChg>
        <pc:cxnChg chg="add mod topLvl">
          <ac:chgData name="Ryan Knobel" userId="dc86dbbb8969adbe" providerId="LiveId" clId="{90F2CC6C-F855-4770-9A3A-5653D5542D37}" dt="2023-07-24T19:44:44.607" v="9409" actId="165"/>
          <ac:cxnSpMkLst>
            <pc:docMk/>
            <pc:sldMk cId="533693595" sldId="296"/>
            <ac:cxnSpMk id="8" creationId="{670CD0E6-4EFB-5EAF-3959-1E2AB922050E}"/>
          </ac:cxnSpMkLst>
        </pc:cxnChg>
        <pc:cxnChg chg="add mod topLvl">
          <ac:chgData name="Ryan Knobel" userId="dc86dbbb8969adbe" providerId="LiveId" clId="{90F2CC6C-F855-4770-9A3A-5653D5542D37}" dt="2023-07-24T19:44:44.607" v="9409" actId="165"/>
          <ac:cxnSpMkLst>
            <pc:docMk/>
            <pc:sldMk cId="533693595" sldId="296"/>
            <ac:cxnSpMk id="9" creationId="{33A7BA49-D0FA-60ED-1C01-1D236EA512E0}"/>
          </ac:cxnSpMkLst>
        </pc:cxnChg>
        <pc:cxnChg chg="add del mod">
          <ac:chgData name="Ryan Knobel" userId="dc86dbbb8969adbe" providerId="LiveId" clId="{90F2CC6C-F855-4770-9A3A-5653D5542D37}" dt="2023-07-20T21:22:41.663" v="4596" actId="478"/>
          <ac:cxnSpMkLst>
            <pc:docMk/>
            <pc:sldMk cId="533693595" sldId="296"/>
            <ac:cxnSpMk id="14" creationId="{17267F38-DEA0-BEA9-A495-E1B67B4893CB}"/>
          </ac:cxnSpMkLst>
        </pc:cxnChg>
        <pc:cxnChg chg="add del mod">
          <ac:chgData name="Ryan Knobel" userId="dc86dbbb8969adbe" providerId="LiveId" clId="{90F2CC6C-F855-4770-9A3A-5653D5542D37}" dt="2023-07-20T21:25:32.136" v="4607" actId="478"/>
          <ac:cxnSpMkLst>
            <pc:docMk/>
            <pc:sldMk cId="533693595" sldId="296"/>
            <ac:cxnSpMk id="22" creationId="{5AAD48F7-07A4-A352-A845-D4FA54B7315A}"/>
          </ac:cxnSpMkLst>
        </pc:cxnChg>
        <pc:cxnChg chg="add mod topLvl">
          <ac:chgData name="Ryan Knobel" userId="dc86dbbb8969adbe" providerId="LiveId" clId="{90F2CC6C-F855-4770-9A3A-5653D5542D37}" dt="2023-07-24T19:44:44.607" v="9409" actId="165"/>
          <ac:cxnSpMkLst>
            <pc:docMk/>
            <pc:sldMk cId="533693595" sldId="296"/>
            <ac:cxnSpMk id="23" creationId="{CA302831-E577-E713-0CA8-E98ED5E7F9DF}"/>
          </ac:cxnSpMkLst>
        </pc:cxnChg>
        <pc:cxnChg chg="add del mod">
          <ac:chgData name="Ryan Knobel" userId="dc86dbbb8969adbe" providerId="LiveId" clId="{90F2CC6C-F855-4770-9A3A-5653D5542D37}" dt="2023-07-20T21:25:30.514" v="4606" actId="478"/>
          <ac:cxnSpMkLst>
            <pc:docMk/>
            <pc:sldMk cId="533693595" sldId="296"/>
            <ac:cxnSpMk id="24" creationId="{65797ED3-8581-D1DE-7F7A-A831A846A5C5}"/>
          </ac:cxnSpMkLst>
        </pc:cxnChg>
        <pc:cxnChg chg="add mod topLvl">
          <ac:chgData name="Ryan Knobel" userId="dc86dbbb8969adbe" providerId="LiveId" clId="{90F2CC6C-F855-4770-9A3A-5653D5542D37}" dt="2023-07-24T19:44:44.607" v="9409" actId="165"/>
          <ac:cxnSpMkLst>
            <pc:docMk/>
            <pc:sldMk cId="533693595" sldId="296"/>
            <ac:cxnSpMk id="32" creationId="{2FDC0BE2-F6DA-3122-1F6F-6EE32D45CE19}"/>
          </ac:cxnSpMkLst>
        </pc:cxnChg>
        <pc:cxnChg chg="add mod topLvl">
          <ac:chgData name="Ryan Knobel" userId="dc86dbbb8969adbe" providerId="LiveId" clId="{90F2CC6C-F855-4770-9A3A-5653D5542D37}" dt="2023-07-24T19:44:44.607" v="9409" actId="165"/>
          <ac:cxnSpMkLst>
            <pc:docMk/>
            <pc:sldMk cId="533693595" sldId="296"/>
            <ac:cxnSpMk id="33" creationId="{C936856C-02C1-34BD-3021-57A2240F0956}"/>
          </ac:cxnSpMkLst>
        </pc:cxnChg>
        <pc:cxnChg chg="add mod topLvl">
          <ac:chgData name="Ryan Knobel" userId="dc86dbbb8969adbe" providerId="LiveId" clId="{90F2CC6C-F855-4770-9A3A-5653D5542D37}" dt="2023-07-24T19:44:44.607" v="9409" actId="165"/>
          <ac:cxnSpMkLst>
            <pc:docMk/>
            <pc:sldMk cId="533693595" sldId="296"/>
            <ac:cxnSpMk id="40" creationId="{E8E3494D-A352-9DC6-AF10-E8E30031A5C5}"/>
          </ac:cxnSpMkLst>
        </pc:cxnChg>
        <pc:cxnChg chg="add mod topLvl">
          <ac:chgData name="Ryan Knobel" userId="dc86dbbb8969adbe" providerId="LiveId" clId="{90F2CC6C-F855-4770-9A3A-5653D5542D37}" dt="2023-07-24T19:44:44.607" v="9409" actId="165"/>
          <ac:cxnSpMkLst>
            <pc:docMk/>
            <pc:sldMk cId="533693595" sldId="296"/>
            <ac:cxnSpMk id="42" creationId="{396EA1CF-B7D3-0039-18AC-655567A17CBF}"/>
          </ac:cxnSpMkLst>
        </pc:cxnChg>
        <pc:cxnChg chg="add mod topLvl">
          <ac:chgData name="Ryan Knobel" userId="dc86dbbb8969adbe" providerId="LiveId" clId="{90F2CC6C-F855-4770-9A3A-5653D5542D37}" dt="2023-07-24T19:44:44.607" v="9409" actId="165"/>
          <ac:cxnSpMkLst>
            <pc:docMk/>
            <pc:sldMk cId="533693595" sldId="296"/>
            <ac:cxnSpMk id="45" creationId="{03383B1D-4D2C-0335-29B0-DC17555AD995}"/>
          </ac:cxnSpMkLst>
        </pc:cxnChg>
        <pc:cxnChg chg="add mod topLvl">
          <ac:chgData name="Ryan Knobel" userId="dc86dbbb8969adbe" providerId="LiveId" clId="{90F2CC6C-F855-4770-9A3A-5653D5542D37}" dt="2023-07-24T19:44:44.607" v="9409" actId="165"/>
          <ac:cxnSpMkLst>
            <pc:docMk/>
            <pc:sldMk cId="533693595" sldId="296"/>
            <ac:cxnSpMk id="48" creationId="{21307C6F-174E-CD35-6DCC-95249BE6F992}"/>
          </ac:cxnSpMkLst>
        </pc:cxnChg>
        <pc:cxnChg chg="add mod topLvl">
          <ac:chgData name="Ryan Knobel" userId="dc86dbbb8969adbe" providerId="LiveId" clId="{90F2CC6C-F855-4770-9A3A-5653D5542D37}" dt="2023-07-24T19:44:44.607" v="9409" actId="165"/>
          <ac:cxnSpMkLst>
            <pc:docMk/>
            <pc:sldMk cId="533693595" sldId="296"/>
            <ac:cxnSpMk id="54" creationId="{0DA6288E-9339-2173-3C77-B988AFA89C7E}"/>
          </ac:cxnSpMkLst>
        </pc:cxnChg>
        <pc:cxnChg chg="add mod topLvl">
          <ac:chgData name="Ryan Knobel" userId="dc86dbbb8969adbe" providerId="LiveId" clId="{90F2CC6C-F855-4770-9A3A-5653D5542D37}" dt="2023-07-24T19:44:44.607" v="9409" actId="165"/>
          <ac:cxnSpMkLst>
            <pc:docMk/>
            <pc:sldMk cId="533693595" sldId="296"/>
            <ac:cxnSpMk id="59" creationId="{EA0F442D-AF77-9DCF-722C-AE56D773C6F3}"/>
          </ac:cxnSpMkLst>
        </pc:cxnChg>
        <pc:cxnChg chg="add mod topLvl">
          <ac:chgData name="Ryan Knobel" userId="dc86dbbb8969adbe" providerId="LiveId" clId="{90F2CC6C-F855-4770-9A3A-5653D5542D37}" dt="2023-07-24T19:44:44.607" v="9409" actId="165"/>
          <ac:cxnSpMkLst>
            <pc:docMk/>
            <pc:sldMk cId="533693595" sldId="296"/>
            <ac:cxnSpMk id="60" creationId="{788EFA7A-19FB-5321-98DF-E1A552071D6B}"/>
          </ac:cxnSpMkLst>
        </pc:cxnChg>
        <pc:cxnChg chg="add del mod">
          <ac:chgData name="Ryan Knobel" userId="dc86dbbb8969adbe" providerId="LiveId" clId="{90F2CC6C-F855-4770-9A3A-5653D5542D37}" dt="2023-07-20T21:32:55.938" v="4656" actId="478"/>
          <ac:cxnSpMkLst>
            <pc:docMk/>
            <pc:sldMk cId="533693595" sldId="296"/>
            <ac:cxnSpMk id="63" creationId="{8B1F6D03-C89D-10E9-757B-F7EB8DF9F58D}"/>
          </ac:cxnSpMkLst>
        </pc:cxnChg>
        <pc:cxnChg chg="add mod topLvl">
          <ac:chgData name="Ryan Knobel" userId="dc86dbbb8969adbe" providerId="LiveId" clId="{90F2CC6C-F855-4770-9A3A-5653D5542D37}" dt="2023-07-24T19:44:44.607" v="9409" actId="165"/>
          <ac:cxnSpMkLst>
            <pc:docMk/>
            <pc:sldMk cId="533693595" sldId="296"/>
            <ac:cxnSpMk id="64" creationId="{0C11F97C-85CE-C41A-49DD-0C2E837B1D61}"/>
          </ac:cxnSpMkLst>
        </pc:cxnChg>
        <pc:cxnChg chg="add del mod">
          <ac:chgData name="Ryan Knobel" userId="dc86dbbb8969adbe" providerId="LiveId" clId="{90F2CC6C-F855-4770-9A3A-5653D5542D37}" dt="2023-07-20T21:32:59.357" v="4659" actId="478"/>
          <ac:cxnSpMkLst>
            <pc:docMk/>
            <pc:sldMk cId="533693595" sldId="296"/>
            <ac:cxnSpMk id="65" creationId="{0AC01E94-FCC7-EE36-3978-0BE008EA0275}"/>
          </ac:cxnSpMkLst>
        </pc:cxnChg>
        <pc:cxnChg chg="add del mod">
          <ac:chgData name="Ryan Knobel" userId="dc86dbbb8969adbe" providerId="LiveId" clId="{90F2CC6C-F855-4770-9A3A-5653D5542D37}" dt="2023-07-20T21:32:58.093" v="4658" actId="478"/>
          <ac:cxnSpMkLst>
            <pc:docMk/>
            <pc:sldMk cId="533693595" sldId="296"/>
            <ac:cxnSpMk id="66" creationId="{68566957-9052-C771-02A1-0DFA2F607C36}"/>
          </ac:cxnSpMkLst>
        </pc:cxnChg>
      </pc:sldChg>
      <pc:sldChg chg="addSp delSp modSp add mod">
        <pc:chgData name="Ryan Knobel" userId="dc86dbbb8969adbe" providerId="LiveId" clId="{90F2CC6C-F855-4770-9A3A-5653D5542D37}" dt="2023-07-24T19:52:48.742" v="9467" actId="1582"/>
        <pc:sldMkLst>
          <pc:docMk/>
          <pc:sldMk cId="1929858133" sldId="297"/>
        </pc:sldMkLst>
        <pc:spChg chg="mod">
          <ac:chgData name="Ryan Knobel" userId="dc86dbbb8969adbe" providerId="LiveId" clId="{90F2CC6C-F855-4770-9A3A-5653D5542D37}" dt="2023-07-24T18:47:56.262" v="8672" actId="403"/>
          <ac:spMkLst>
            <pc:docMk/>
            <pc:sldMk cId="1929858133" sldId="297"/>
            <ac:spMk id="2" creationId="{2508B750-C8B1-0D51-4C6C-061A360A5CEC}"/>
          </ac:spMkLst>
        </pc:spChg>
        <pc:spChg chg="add 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3" creationId="{E4B202C2-A1AA-B470-BE49-363BEA082711}"/>
          </ac:spMkLst>
        </pc:spChg>
        <pc:spChg chg="add del mod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4" creationId="{6A5D8C65-D565-29E2-BDBE-BC932A4FF527}"/>
          </ac:spMkLst>
        </pc:spChg>
        <pc:spChg chg="add 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4" creationId="{AF4F2705-7F9D-4769-F0A1-8E3B8FEFC590}"/>
          </ac:spMkLst>
        </pc:spChg>
        <pc:spChg chg="add del mod">
          <ac:chgData name="Ryan Knobel" userId="dc86dbbb8969adbe" providerId="LiveId" clId="{90F2CC6C-F855-4770-9A3A-5653D5542D37}" dt="2023-07-24T19:50:48.048" v="9439" actId="478"/>
          <ac:spMkLst>
            <pc:docMk/>
            <pc:sldMk cId="1929858133" sldId="297"/>
            <ac:spMk id="5" creationId="{D19FD11A-8FC3-39E5-DC6F-5C522BEB13D4}"/>
          </ac:spMkLst>
        </pc:spChg>
        <pc:spChg chg="mod topLvl">
          <ac:chgData name="Ryan Knobel" userId="dc86dbbb8969adbe" providerId="LiveId" clId="{90F2CC6C-F855-4770-9A3A-5653D5542D37}" dt="2023-07-21T19:05:27.650" v="6518" actId="165"/>
          <ac:spMkLst>
            <pc:docMk/>
            <pc:sldMk cId="1929858133" sldId="297"/>
            <ac:spMk id="5" creationId="{D8AE01EC-7764-191F-3014-20D1D384D0ED}"/>
          </ac:spMkLst>
        </pc:spChg>
        <pc:spChg chg="mod topLvl">
          <ac:chgData name="Ryan Knobel" userId="dc86dbbb8969adbe" providerId="LiveId" clId="{90F2CC6C-F855-4770-9A3A-5653D5542D37}" dt="2023-07-21T19:05:27.650" v="6518" actId="165"/>
          <ac:spMkLst>
            <pc:docMk/>
            <pc:sldMk cId="1929858133" sldId="297"/>
            <ac:spMk id="6" creationId="{A97E8451-6C48-F004-F103-9E1388CBBB26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7" creationId="{2B694A2E-A1ED-5AC6-B304-0E2D1DBC9F7D}"/>
          </ac:spMkLst>
        </pc:spChg>
        <pc:spChg chg="mod topLvl">
          <ac:chgData name="Ryan Knobel" userId="dc86dbbb8969adbe" providerId="LiveId" clId="{90F2CC6C-F855-4770-9A3A-5653D5542D37}" dt="2023-07-21T19:05:27.650" v="6518" actId="165"/>
          <ac:spMkLst>
            <pc:docMk/>
            <pc:sldMk cId="1929858133" sldId="297"/>
            <ac:spMk id="7" creationId="{C6CC7773-211F-EA83-BA23-6ADEFCADD5D9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8" creationId="{4C5CA2B1-B65C-B509-4AC1-E2DD629A95D6}"/>
          </ac:spMkLst>
        </pc:spChg>
        <pc:spChg chg="mod topLvl">
          <ac:chgData name="Ryan Knobel" userId="dc86dbbb8969adbe" providerId="LiveId" clId="{90F2CC6C-F855-4770-9A3A-5653D5542D37}" dt="2023-07-21T19:05:27.650" v="6518" actId="165"/>
          <ac:spMkLst>
            <pc:docMk/>
            <pc:sldMk cId="1929858133" sldId="297"/>
            <ac:spMk id="8" creationId="{FDBA40B8-0E42-A9C5-829F-64E7207C3B25}"/>
          </ac:spMkLst>
        </pc:spChg>
        <pc:spChg chg="mod topLvl">
          <ac:chgData name="Ryan Knobel" userId="dc86dbbb8969adbe" providerId="LiveId" clId="{90F2CC6C-F855-4770-9A3A-5653D5542D37}" dt="2023-07-21T19:05:27.650" v="6518" actId="165"/>
          <ac:spMkLst>
            <pc:docMk/>
            <pc:sldMk cId="1929858133" sldId="297"/>
            <ac:spMk id="9" creationId="{E3879A6C-7098-7DDF-D904-F85E34B71732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0" creationId="{37926E64-8D8A-E360-CEBE-6F1EF443AFC4}"/>
          </ac:spMkLst>
        </pc:spChg>
        <pc:spChg chg="mod topLvl">
          <ac:chgData name="Ryan Knobel" userId="dc86dbbb8969adbe" providerId="LiveId" clId="{90F2CC6C-F855-4770-9A3A-5653D5542D37}" dt="2023-07-21T19:05:27.650" v="6518" actId="165"/>
          <ac:spMkLst>
            <pc:docMk/>
            <pc:sldMk cId="1929858133" sldId="297"/>
            <ac:spMk id="10" creationId="{70D6CFA8-9BDF-1B7A-F043-C5F37EEB2C04}"/>
          </ac:spMkLst>
        </pc:spChg>
        <pc:spChg chg="mod topLvl">
          <ac:chgData name="Ryan Knobel" userId="dc86dbbb8969adbe" providerId="LiveId" clId="{90F2CC6C-F855-4770-9A3A-5653D5542D37}" dt="2023-07-21T19:05:27.650" v="6518" actId="165"/>
          <ac:spMkLst>
            <pc:docMk/>
            <pc:sldMk cId="1929858133" sldId="297"/>
            <ac:spMk id="11" creationId="{1897A170-A48F-8CE1-B2A3-176A5E197DA5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1" creationId="{97DDF597-1BBF-4E49-2283-3D1C5D26BFA6}"/>
          </ac:spMkLst>
        </pc:spChg>
        <pc:spChg chg="mod topLvl">
          <ac:chgData name="Ryan Knobel" userId="dc86dbbb8969adbe" providerId="LiveId" clId="{90F2CC6C-F855-4770-9A3A-5653D5542D37}" dt="2023-07-21T19:05:27.650" v="6518" actId="165"/>
          <ac:spMkLst>
            <pc:docMk/>
            <pc:sldMk cId="1929858133" sldId="297"/>
            <ac:spMk id="12" creationId="{7802AE04-E1B6-D7F0-C852-1B11265A482A}"/>
          </ac:spMkLst>
        </pc:spChg>
        <pc:spChg chg="mod topLvl">
          <ac:chgData name="Ryan Knobel" userId="dc86dbbb8969adbe" providerId="LiveId" clId="{90F2CC6C-F855-4770-9A3A-5653D5542D37}" dt="2023-07-21T19:05:27.650" v="6518" actId="165"/>
          <ac:spMkLst>
            <pc:docMk/>
            <pc:sldMk cId="1929858133" sldId="297"/>
            <ac:spMk id="13" creationId="{802318DE-EBE0-E040-F71A-AB371674D583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3" creationId="{BFE5BE25-E0C1-7F4F-4974-BE8290A7ECDF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4" creationId="{9F2AD372-71F7-5EE3-DD07-EA0612624A99}"/>
          </ac:spMkLst>
        </pc:spChg>
        <pc:spChg chg="mod">
          <ac:chgData name="Ryan Knobel" userId="dc86dbbb8969adbe" providerId="LiveId" clId="{90F2CC6C-F855-4770-9A3A-5653D5542D37}" dt="2023-07-21T18:57:41.609" v="6177"/>
          <ac:spMkLst>
            <pc:docMk/>
            <pc:sldMk cId="1929858133" sldId="297"/>
            <ac:spMk id="14" creationId="{C67BA0C3-D4A2-7E32-5BB1-124AA4816C8E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6" creationId="{51399948-80B3-64FD-9CCB-AD8308A713CF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7" creationId="{F66CCC96-6787-4E08-81E4-8A3BF4611456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8" creationId="{E5885001-CE9E-CA2F-A2E3-09D80C1D252A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0" creationId="{407BD1C9-C8E8-EE32-2A73-D62BFD9506C1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1" creationId="{F4518C46-BA53-552E-F426-6F9C47BD404D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3" creationId="{73DB2D22-BA6E-1175-AAA3-C014263F2D7D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4" creationId="{789FEBCE-695E-2361-84ED-6A6867A351DF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5" creationId="{163EE434-4CEB-FB78-D657-D17BC284EE15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25" creationId="{89102781-CA1F-0B8C-B116-E9446521B892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6" creationId="{1CFE7821-526C-54B4-E11B-79CECE19261B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26" creationId="{BB43A977-A5A2-05B4-F9C6-570482091375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7" creationId="{4530E449-6220-DCF8-113D-A139D3457645}"/>
          </ac:spMkLst>
        </pc:spChg>
        <pc:spChg chg="mod">
          <ac:chgData name="Ryan Knobel" userId="dc86dbbb8969adbe" providerId="LiveId" clId="{90F2CC6C-F855-4770-9A3A-5653D5542D37}" dt="2023-07-21T18:57:41.609" v="6177"/>
          <ac:spMkLst>
            <pc:docMk/>
            <pc:sldMk cId="1929858133" sldId="297"/>
            <ac:spMk id="27" creationId="{5E70674B-C751-63F6-C1CE-C1366DF11320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8" creationId="{661BB1EC-61EB-A2EB-B28E-C2ADBD1A357D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29" creationId="{75250BCF-BFC5-B247-EC04-EAF2621BDB2D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9" creationId="{BEC1B5E1-0417-DDB1-D3FB-4F53704D7B38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30" creationId="{3C9F25F4-262A-D9DB-0F25-E624E9A8A4E6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30" creationId="{C6F3CCFA-9544-646A-B60B-F32C18F400AE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31" creationId="{53F7C541-6D8D-825C-A203-312813C60ACC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32" creationId="{010235FD-CCF4-C157-3698-2FFBCB92F63C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32" creationId="{6D32A5C0-F8E4-ED0D-89AD-10511EFF8393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33" creationId="{55118E61-E1ED-EF08-6755-774D02C075B7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33" creationId="{A7717CAF-BA74-73AF-17AB-5F31A2899F33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36" creationId="{3C046E80-07BA-CC12-F082-00C928FC7E6B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37" creationId="{BE3EA974-DF0F-61B4-E52C-1FBA19BA9FB6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38" creationId="{7472F683-DDE3-9902-D2A9-2D386E7B4BAC}"/>
          </ac:spMkLst>
        </pc:spChg>
        <pc:spChg chg="add del mod">
          <ac:chgData name="Ryan Knobel" userId="dc86dbbb8969adbe" providerId="LiveId" clId="{90F2CC6C-F855-4770-9A3A-5653D5542D37}" dt="2023-07-24T19:50:48.048" v="9439" actId="478"/>
          <ac:spMkLst>
            <pc:docMk/>
            <pc:sldMk cId="1929858133" sldId="297"/>
            <ac:spMk id="39" creationId="{CCDA7ACE-373D-BC5F-327C-4BFF07331228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41" creationId="{F26A0E59-EDC2-EEF7-1B0D-BAD60F3CF07A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42" creationId="{66DCC5A8-3D62-1E7E-93C4-345B4F46AE1D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43" creationId="{76D10867-EA06-86A2-0674-DEC787674688}"/>
          </ac:spMkLst>
        </pc:spChg>
        <pc:spChg chg="add del mod">
          <ac:chgData name="Ryan Knobel" userId="dc86dbbb8969adbe" providerId="LiveId" clId="{90F2CC6C-F855-4770-9A3A-5653D5542D37}" dt="2023-07-24T19:50:48.048" v="9439" actId="478"/>
          <ac:spMkLst>
            <pc:docMk/>
            <pc:sldMk cId="1929858133" sldId="297"/>
            <ac:spMk id="44" creationId="{1584BE34-D443-0719-997A-63FD0F489B24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46" creationId="{40E3CCB3-B389-78AE-2266-13040339783E}"/>
          </ac:spMkLst>
        </pc:spChg>
        <pc:spChg chg="mod">
          <ac:chgData name="Ryan Knobel" userId="dc86dbbb8969adbe" providerId="LiveId" clId="{90F2CC6C-F855-4770-9A3A-5653D5542D37}" dt="2023-07-21T18:57:41.609" v="6177"/>
          <ac:spMkLst>
            <pc:docMk/>
            <pc:sldMk cId="1929858133" sldId="297"/>
            <ac:spMk id="46" creationId="{ED48FFE3-370F-7F70-16E5-9E1F63E166F6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47" creationId="{811AC203-2D2F-9A1B-75B1-3E880CB24CAD}"/>
          </ac:spMkLst>
        </pc:spChg>
        <pc:spChg chg="mod">
          <ac:chgData name="Ryan Knobel" userId="dc86dbbb8969adbe" providerId="LiveId" clId="{90F2CC6C-F855-4770-9A3A-5653D5542D37}" dt="2023-07-21T18:57:41.609" v="6177"/>
          <ac:spMkLst>
            <pc:docMk/>
            <pc:sldMk cId="1929858133" sldId="297"/>
            <ac:spMk id="47" creationId="{F94776F3-147A-BD72-2AED-FB2D964341A0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48" creationId="{259804E9-9CBF-0C80-E391-A901A36813DD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49" creationId="{0769BC33-8844-2A67-E3C4-F6C51CC592D6}"/>
          </ac:spMkLst>
        </pc:spChg>
        <pc:spChg chg="mod">
          <ac:chgData name="Ryan Knobel" userId="dc86dbbb8969adbe" providerId="LiveId" clId="{90F2CC6C-F855-4770-9A3A-5653D5542D37}" dt="2023-07-21T18:57:41.609" v="6177"/>
          <ac:spMkLst>
            <pc:docMk/>
            <pc:sldMk cId="1929858133" sldId="297"/>
            <ac:spMk id="49" creationId="{B21456F1-C583-267F-A13E-448A4161ED68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50" creationId="{3E102C45-E79A-A80B-54ED-6BAAE1408E68}"/>
          </ac:spMkLst>
        </pc:spChg>
        <pc:spChg chg="mod">
          <ac:chgData name="Ryan Knobel" userId="dc86dbbb8969adbe" providerId="LiveId" clId="{90F2CC6C-F855-4770-9A3A-5653D5542D37}" dt="2023-07-21T18:57:41.609" v="6177"/>
          <ac:spMkLst>
            <pc:docMk/>
            <pc:sldMk cId="1929858133" sldId="297"/>
            <ac:spMk id="50" creationId="{CA1E04BF-02CE-F03E-4823-228D2236D121}"/>
          </ac:spMkLst>
        </pc:spChg>
        <pc:spChg chg="mod">
          <ac:chgData name="Ryan Knobel" userId="dc86dbbb8969adbe" providerId="LiveId" clId="{90F2CC6C-F855-4770-9A3A-5653D5542D37}" dt="2023-07-21T18:57:41.609" v="6177"/>
          <ac:spMkLst>
            <pc:docMk/>
            <pc:sldMk cId="1929858133" sldId="297"/>
            <ac:spMk id="51" creationId="{13AD39CB-54A2-2B49-E3A5-A5EADA8C70E2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51" creationId="{B8DA6C1D-16C4-F0EC-9812-D8D3DC69C705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51" creationId="{BC399358-A5BF-1B2F-AFFB-A7B4F8773D4F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52" creationId="{034869CB-BBC8-7F80-9F65-97CA2DFAB1CB}"/>
          </ac:spMkLst>
        </pc:spChg>
        <pc:spChg chg="mod">
          <ac:chgData name="Ryan Knobel" userId="dc86dbbb8969adbe" providerId="LiveId" clId="{90F2CC6C-F855-4770-9A3A-5653D5542D37}" dt="2023-07-21T18:57:41.609" v="6177"/>
          <ac:spMkLst>
            <pc:docMk/>
            <pc:sldMk cId="1929858133" sldId="297"/>
            <ac:spMk id="53" creationId="{07BEA952-D65D-6FB8-4C85-243E004F3238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53" creationId="{EEC4719C-FADA-1D86-0E99-AC3F9E81C838}"/>
          </ac:spMkLst>
        </pc:spChg>
        <pc:spChg chg="mod">
          <ac:chgData name="Ryan Knobel" userId="dc86dbbb8969adbe" providerId="LiveId" clId="{90F2CC6C-F855-4770-9A3A-5653D5542D37}" dt="2023-07-21T18:57:41.609" v="6177"/>
          <ac:spMkLst>
            <pc:docMk/>
            <pc:sldMk cId="1929858133" sldId="297"/>
            <ac:spMk id="54" creationId="{06FD5F15-6CED-A65C-43DF-F826ACDFDB36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54" creationId="{3B714C6B-EFD3-4BF0-A703-51B8BA1E0487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54" creationId="{BC6F347E-D394-9D23-424A-149770EFF168}"/>
          </ac:spMkLst>
        </pc:spChg>
        <pc:spChg chg="mod">
          <ac:chgData name="Ryan Knobel" userId="dc86dbbb8969adbe" providerId="LiveId" clId="{90F2CC6C-F855-4770-9A3A-5653D5542D37}" dt="2023-07-21T18:57:53.766" v="6179"/>
          <ac:spMkLst>
            <pc:docMk/>
            <pc:sldMk cId="1929858133" sldId="297"/>
            <ac:spMk id="56" creationId="{42E5E532-41B8-A280-F942-D9E704C1D437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56" creationId="{E690BA9D-AFE4-C8C4-5EAD-85044D14331D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57" creationId="{227BD64E-AE4F-8EE5-C1D7-3E28B2230EEF}"/>
          </ac:spMkLst>
        </pc:spChg>
        <pc:spChg chg="mod">
          <ac:chgData name="Ryan Knobel" userId="dc86dbbb8969adbe" providerId="LiveId" clId="{90F2CC6C-F855-4770-9A3A-5653D5542D37}" dt="2023-07-21T18:57:53.766" v="6179"/>
          <ac:spMkLst>
            <pc:docMk/>
            <pc:sldMk cId="1929858133" sldId="297"/>
            <ac:spMk id="57" creationId="{73733DAA-A120-7201-FFCC-AA7EE277A94D}"/>
          </ac:spMkLst>
        </pc:spChg>
        <pc:spChg chg="mod">
          <ac:chgData name="Ryan Knobel" userId="dc86dbbb8969adbe" providerId="LiveId" clId="{90F2CC6C-F855-4770-9A3A-5653D5542D37}" dt="2023-07-21T18:57:53.766" v="6179"/>
          <ac:spMkLst>
            <pc:docMk/>
            <pc:sldMk cId="1929858133" sldId="297"/>
            <ac:spMk id="58" creationId="{1E811F9C-DE6F-5FF5-C06A-FF174DEF53F5}"/>
          </ac:spMkLst>
        </pc:spChg>
        <pc:spChg chg="add del mod">
          <ac:chgData name="Ryan Knobel" userId="dc86dbbb8969adbe" providerId="LiveId" clId="{90F2CC6C-F855-4770-9A3A-5653D5542D37}" dt="2023-07-24T19:50:48.048" v="9439" actId="478"/>
          <ac:spMkLst>
            <pc:docMk/>
            <pc:sldMk cId="1929858133" sldId="297"/>
            <ac:spMk id="58" creationId="{591B5AC0-EEB2-8E77-62D2-BD01609F8BBC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60" creationId="{13894BEA-008E-4BA0-B180-ECAE3162CF7A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60" creationId="{A97F49EE-5C3A-917A-2DB7-8B03D1E31622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61" creationId="{5EE5799B-F98A-33F8-25B5-4DE94D2132CF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61" creationId="{B0755575-7A1C-C826-88B1-D24826D9B3F6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62" creationId="{A4221447-147C-DCA4-E146-8B26FEF3EE45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63" creationId="{F528B6B7-A470-C6A4-17C2-A95304DAE2C1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64" creationId="{6817E553-84BD-F27D-A3F7-DC3D9FC287ED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64" creationId="{874BCAF5-1539-CBAD-F0CC-99D2344C435D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65" creationId="{377CCE6F-97DA-26FC-A2E8-323E698474E9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65" creationId="{95BA5BED-2227-643D-5FBD-1DBB0DFAAC8C}"/>
          </ac:spMkLst>
        </pc:spChg>
        <pc:spChg chg="add 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66" creationId="{2BCA8223-D395-CBAD-5A4B-5D233E90E473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66" creationId="{D75C00B0-53D0-5943-95F2-6AB51973E73D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68" creationId="{D4C14AD2-18BD-3C49-A751-A4A5F82048AE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69" creationId="{6322A04C-21C9-3580-22E2-1282C9598395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70" creationId="{CB972583-2757-C4BF-F29C-B0EDF49D4969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70" creationId="{F62DA5BA-344B-DDB7-415F-88F11BE8C114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71" creationId="{015785B3-F0DE-C1AE-25B8-8806A915DAFF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71" creationId="{586D84EF-37C8-A4DB-F12E-1A9B740AE107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73" creationId="{B13AA59B-75AF-AA4F-BDC3-1C63C8D931C2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73" creationId="{C99EF2D2-7200-D45E-0BDA-B8CF9949F4B4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74" creationId="{2653070E-949B-4D5D-0705-3E1D85F149FD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74" creationId="{9CB2CD3E-137F-4192-717C-E0D785D2B8EE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75" creationId="{046ACA7A-1E90-B66A-CCCC-DFBB765F0265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76" creationId="{E81A81D6-6A93-B71A-ECFC-B8FF4DFA553A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77" creationId="{3A8B11B7-ACAF-7F32-1073-B00D70AE3DE9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77" creationId="{9B4DE2E0-AFF0-19EA-DEA2-85794EF4356F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78" creationId="{F88EF8C8-3520-A08A-10A8-155F064DCD6B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79" creationId="{B4DFC848-30EB-3040-E356-798EA9896695}"/>
          </ac:spMkLst>
        </pc:spChg>
        <pc:spChg chg="add 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79" creationId="{FBDBAAD3-C96A-6BC9-663A-7D8FE02B17B3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80" creationId="{0340BBC8-0438-BA34-3E36-0F0A72B58C42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81" creationId="{24B310AE-5ADE-7424-B9C3-D328A8A9A3C9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82" creationId="{3A04C92A-1C72-213B-2172-4E734E9A0A1E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82" creationId="{9EB50636-656A-674B-0EED-46768EC31382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83" creationId="{56D47984-E1F1-0287-56DC-857FD4F4698D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84" creationId="{4ECA905E-8CE7-9747-3DB0-3811D509AC09}"/>
          </ac:spMkLst>
        </pc:spChg>
        <pc:spChg chg="mod">
          <ac:chgData name="Ryan Knobel" userId="dc86dbbb8969adbe" providerId="LiveId" clId="{90F2CC6C-F855-4770-9A3A-5653D5542D37}" dt="2023-07-24T19:50:48.425" v="9440"/>
          <ac:spMkLst>
            <pc:docMk/>
            <pc:sldMk cId="1929858133" sldId="297"/>
            <ac:spMk id="85" creationId="{3BDE8ED5-D8C0-CACA-CB10-08D613F12804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85" creationId="{A826E9FF-993C-FA76-EF94-1A53FFED3E3F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86" creationId="{8D9B2B6F-7B86-0FF5-E80B-C84A0AEA2A58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87" creationId="{0183F38C-AE2F-DF0A-B58D-2994EF5946B0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89" creationId="{D789776A-249C-567F-E24F-0EF136F33F3F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90" creationId="{56A4F88D-DFD1-F622-2A79-A92FC465FF50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91" creationId="{88009D47-9D69-9231-8234-EA4DB8BCF2DF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93" creationId="{2DBFBB59-BBE0-B75B-BF9A-E830A4224D68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94" creationId="{31A0B1BF-9ABC-262D-26D4-786A15B27077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95" creationId="{99A31257-001C-F7EF-5A49-082789F7DAAA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97" creationId="{20E32C58-AF76-FEBD-136F-86BE5FB32DCD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98" creationId="{11EB1892-7836-FB64-8089-F2389AF46ACF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99" creationId="{400EFC10-9DC2-D01D-031D-DE740A139947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01" creationId="{4C08E26A-E687-ECBB-56F5-14AB9921A8B2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02" creationId="{44B6534C-BEBC-3E0F-197C-F18C4CC7CCDD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03" creationId="{7046F412-1C71-E84B-9326-B3C4C8E1E7C0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05" creationId="{21F69B2B-E551-5368-8F4A-B771D16AF4C6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06" creationId="{C955A975-EF34-E8FB-B096-9BEF084958F4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07" creationId="{E5800457-4E83-9A2C-A156-54D1B5F90E6C}"/>
          </ac:spMkLst>
        </pc:spChg>
        <pc:spChg chg="add mod">
          <ac:chgData name="Ryan Knobel" userId="dc86dbbb8969adbe" providerId="LiveId" clId="{90F2CC6C-F855-4770-9A3A-5653D5542D37}" dt="2023-07-24T17:51:30.177" v="7929" actId="1582"/>
          <ac:spMkLst>
            <pc:docMk/>
            <pc:sldMk cId="1929858133" sldId="297"/>
            <ac:spMk id="108" creationId="{C2BF0FCE-E27C-A94F-46C3-F170B02A34D9}"/>
          </ac:spMkLst>
        </pc:spChg>
        <pc:spChg chg="add mod">
          <ac:chgData name="Ryan Knobel" userId="dc86dbbb8969adbe" providerId="LiveId" clId="{90F2CC6C-F855-4770-9A3A-5653D5542D37}" dt="2023-07-24T17:51:30.177" v="7929" actId="1582"/>
          <ac:spMkLst>
            <pc:docMk/>
            <pc:sldMk cId="1929858133" sldId="297"/>
            <ac:spMk id="109" creationId="{DF128A1B-9354-D09B-0A40-6EDDE1852A09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13" creationId="{50644697-31DA-BC99-A5F4-752445442324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14" creationId="{843C2906-3808-59A1-6467-2D315E097FB3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16" creationId="{EE5605F0-99F4-2F19-4466-1F6246377F6D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17" creationId="{F17B984E-C8DB-C164-D187-EE2E21CE5CD4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19" creationId="{97FA7011-7322-E3B8-3D61-B7B3A7B36CB8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20" creationId="{1CBE4DFE-90CD-84E1-3D1C-C4BE571ADC9A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22" creationId="{08D3F536-EFE7-F9F2-4BF3-4264E387D7B0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23" creationId="{765C53A7-2126-9A46-D0FD-34D02BEE3D82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25" creationId="{ECC99820-73CB-020D-C322-EE8132A272B9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26" creationId="{C5300DFF-0AFF-8DCA-01C8-EDB8ACBF1B6A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28" creationId="{20EDB1BE-5757-37FD-E668-D1D4D67692C6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129" creationId="{195AABB7-7203-D7A0-97F2-422173C10F58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31" creationId="{5CBECD59-A620-CFE1-DFAE-B63B3B93E955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32" creationId="{CB998D52-56D5-3362-8452-136364401ACF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34" creationId="{8FF5DC56-27FB-BFE4-3271-DBBC6FF9380E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35" creationId="{7D2B33F7-B739-E02A-F1C2-470E43852C1B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37" creationId="{249B66A2-C317-48AD-126C-C9914AA05822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38" creationId="{7A12941A-E6E0-864A-5259-12875A4AE5C1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40" creationId="{D151FA0C-1C3A-9916-6AEC-059815DB88B6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41" creationId="{D29CDE13-925C-05F5-19E6-323A81822E6E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42" creationId="{645B95CA-D296-B07E-845C-54B8605836EE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44" creationId="{44FB4BA1-3984-71B0-65BF-8186D4D53029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45" creationId="{A1B878C3-EE7C-7031-B1E4-20857D0F5237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47" creationId="{26149100-2765-E872-2EAB-17F6B82EDB60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48" creationId="{37A5188E-8BA5-A70D-097F-D293286A9280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50" creationId="{5CE4DC1C-0C27-4D42-E988-D8EF82A8359E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51" creationId="{198C17A7-48A2-262A-368C-83ABFA1C015F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52" creationId="{A98E78B6-7CF1-E43E-DD75-E36715E2B327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153" creationId="{A3D20B74-5680-AD7D-5E4A-290B84C11202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55" creationId="{7CA940B9-098C-7412-7B21-31B22EA01502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56" creationId="{B91C5270-28EC-9157-A628-F5B922A84376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57" creationId="{A14B20F4-BA9E-2FB5-EDED-205F5A326120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58" creationId="{ACAB17E8-8B35-5B65-DE94-38F15FE91403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60" creationId="{8AE870F2-0562-6ACB-EDC9-99F692CB1A5C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61" creationId="{83145223-52C1-FC01-C930-EC0050DA1BA3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63" creationId="{8196472D-1FB4-5B8A-0E62-DAF9A6F8B3C4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64" creationId="{0BDDDA6C-65C2-6020-B1A9-F4E626B5F702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65" creationId="{BAFFDA1C-04AF-E894-1F5C-FBCFD05A051A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66" creationId="{20E1A7A6-DAD9-7226-52B3-E91AD971CBF5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68" creationId="{A48116EC-4F77-1362-6DCB-0F114205F4F4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70" creationId="{28D11730-A9EC-D995-BAC3-E36FFC60619F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71" creationId="{E4A4FE43-1AC0-4897-975A-5E92E9D3B126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72" creationId="{295C8FA5-8242-DA0E-B9FC-AE4AEB978B35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74" creationId="{3401D488-881F-3B9C-F2AA-4D203A32209E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75" creationId="{E9C82720-E839-DBA0-C55A-A324638014CF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76" creationId="{D59C950E-FE37-A8BB-DF72-AE7E9EB67ABC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78" creationId="{5C4773AE-0B58-C08F-EFDF-223C664B93BB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79" creationId="{697A409D-C0A8-1480-2D9C-5B91513AD769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180" creationId="{89D8F4C4-BC22-CB05-6DF9-A28B2100BAA1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82" creationId="{0BA5D7C7-D7CF-63FF-BE05-EA3815548C41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83" creationId="{4EEA0D56-A4C9-632D-AED4-A98DD63A0847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85" creationId="{2DF838A8-BCE6-A419-6889-BFD10F823913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86" creationId="{7294693E-35ED-35BE-EFE9-FE0AAE692B57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87" creationId="{851C4279-BEDE-EB36-0F08-7E1E0253F188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89" creationId="{9F9FD67E-6B67-F3F3-CCEF-F1503857FDA4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90" creationId="{E00004FC-EA86-4AE8-184E-8DBF9FAC050B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92" creationId="{6E3968AA-3264-2187-2244-97F574FF438D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94" creationId="{7C4547AE-0237-22F7-3BBC-9FE3392E6D28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95" creationId="{719A4BFE-A735-89E9-9909-280528E337AB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96" creationId="{088F9B10-63E8-8BC8-AA88-85C407804B64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98" creationId="{12226B39-B521-91C2-50DE-9447C17A4FAF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199" creationId="{06F8B07C-1115-4A9A-B700-8C18D04CD762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00" creationId="{69122CFB-1366-319B-5132-E92A3F3714D0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02" creationId="{D86EAD7E-2AE4-1DB6-79BE-F6D6BA047C71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03" creationId="{F9B18CD9-33A9-314A-D10C-81D739155DBB}"/>
          </ac:spMkLst>
        </pc:spChg>
        <pc:spChg chg="del">
          <ac:chgData name="Ryan Knobel" userId="dc86dbbb8969adbe" providerId="LiveId" clId="{90F2CC6C-F855-4770-9A3A-5653D5542D37}" dt="2023-07-21T18:58:02.940" v="6181" actId="478"/>
          <ac:spMkLst>
            <pc:docMk/>
            <pc:sldMk cId="1929858133" sldId="297"/>
            <ac:spMk id="204" creationId="{75E132F8-B67D-9227-EEB2-8A3B552080EE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04" creationId="{9FFED898-7EE6-FC05-CA51-17995800859C}"/>
          </ac:spMkLst>
        </pc:spChg>
        <pc:spChg chg="del mod topLvl">
          <ac:chgData name="Ryan Knobel" userId="dc86dbbb8969adbe" providerId="LiveId" clId="{90F2CC6C-F855-4770-9A3A-5653D5542D37}" dt="2023-07-24T17:50:05.732" v="7923" actId="478"/>
          <ac:spMkLst>
            <pc:docMk/>
            <pc:sldMk cId="1929858133" sldId="297"/>
            <ac:spMk id="206" creationId="{5779B56F-0680-EEF8-0EC2-DAD2E61F3838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07" creationId="{0D8E9DB0-C739-FFA5-5D86-A3684D7CF74C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08" creationId="{FE9A053F-0A11-5E24-93C4-1E93B38E395F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09" creationId="{D76518DA-662B-A80E-2F55-60472FB7AFAD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10" creationId="{295CFF01-9A5C-365E-E29A-BCEE68AB59B4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11" creationId="{20ACA2A7-E48F-9885-6175-B70ABCC64D9D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12" creationId="{0D476B6E-B2AF-DCCE-1C70-FC3D65B26269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13" creationId="{A3749AAE-C4C7-1198-1AAA-3B650E0FF31C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14" creationId="{55876CD0-4592-BE6D-787F-CEA63A2D1F60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15" creationId="{34395EB5-8D7E-E5FC-6172-24317B956C25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16" creationId="{72573466-468B-31FD-B681-32D9A100C06A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17" creationId="{B8C795E8-7739-BAD4-DE14-DAB4C802ED2A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18" creationId="{09571A64-2F79-F430-CD90-D103BEEA0318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19" creationId="{60B43E90-450F-924C-1C33-55B70436A129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20" creationId="{3F66A2C3-1DE3-E677-A788-1E5C8042A0E3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21" creationId="{15940FE8-CF98-6425-CA1A-99738C62D5E2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22" creationId="{D282AD90-DB9F-9265-0E36-7565E684B45F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23" creationId="{7EED3136-302E-58F2-683E-BEEE34C567AF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24" creationId="{DC86AC86-92FD-5A0D-84B1-DBBE1D6E2CD1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25" creationId="{66212A5F-B36B-3D05-40E2-0FFBAA75580E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26" creationId="{936C222C-B2E3-A0F1-B0F0-70D4BEDB65AC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28" creationId="{50C99C22-B04B-0602-A939-D6FE955A5D01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29" creationId="{E2A779F2-64BB-E13C-ACB8-0E75DED8A243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31" creationId="{15052A6B-9BAC-EA47-37C4-9F9EB9CCEFED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33" creationId="{F0FD6C7C-97C3-2051-78C1-476C1FFC105F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34" creationId="{83165397-27B1-E878-26BC-AC4AF9FB52A4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35" creationId="{C7F47519-5337-38F7-FA02-FB260D902E50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37" creationId="{910B8E0C-E276-0372-D726-FB30E03C0F6A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38" creationId="{381B62C2-11D6-1A2B-8E25-26ED8525622B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39" creationId="{B550D902-9285-ACCC-5EA2-E0728148205A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41" creationId="{FD605B8C-6BA8-CC34-C4A6-A1394159DDCE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42" creationId="{4A3FE8DC-84F9-3251-AA29-A884D7206C41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44" creationId="{AFC04693-64A1-83C3-F7BE-F931F9BE9A7B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45" creationId="{7F6FCF25-AA75-8D80-9281-DEC58C8FF37D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46" creationId="{756AFDE5-3EA9-4149-662E-D12A41AE5A7B}"/>
          </ac:spMkLst>
        </pc:spChg>
        <pc:spChg chg="del mod topLvl">
          <ac:chgData name="Ryan Knobel" userId="dc86dbbb8969adbe" providerId="LiveId" clId="{90F2CC6C-F855-4770-9A3A-5653D5542D37}" dt="2023-07-24T17:50:55.385" v="7925" actId="478"/>
          <ac:spMkLst>
            <pc:docMk/>
            <pc:sldMk cId="1929858133" sldId="297"/>
            <ac:spMk id="247" creationId="{8A6266A0-7D98-53C3-0ADF-05A0AFFB9419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48" creationId="{E90A265B-26AC-3760-B5F2-5FF8E0C4849D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49" creationId="{8E351C48-9EB0-0100-C180-44D4F8FB7D65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52" creationId="{8B579022-054F-078B-0FAB-B503E7765173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53" creationId="{17CAF5D6-F15D-0EBB-A956-BB9E90078FAC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54" creationId="{24D0C72F-98FB-879B-A852-AA3627C52401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55" creationId="{7186BC39-EB9A-6989-CDCB-1CC13FBA7A4B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56" creationId="{844B43B7-8780-9B02-D1F6-0E79AF7F5E00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59" creationId="{83539395-3572-77CE-0A17-4D1AAA9B4BCA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60" creationId="{0BD059A0-0A5B-30B5-A000-2F18A1FA9732}"/>
          </ac:spMkLst>
        </pc:spChg>
        <pc:spChg chg="mod">
          <ac:chgData name="Ryan Knobel" userId="dc86dbbb8969adbe" providerId="LiveId" clId="{90F2CC6C-F855-4770-9A3A-5653D5542D37}" dt="2023-07-24T17:49:57.055" v="7922" actId="165"/>
          <ac:spMkLst>
            <pc:docMk/>
            <pc:sldMk cId="1929858133" sldId="297"/>
            <ac:spMk id="261" creationId="{2C45B1E5-054F-15EE-18A6-A4169F4EE429}"/>
          </ac:spMkLst>
        </pc:spChg>
        <pc:spChg chg="del mod">
          <ac:chgData name="Ryan Knobel" userId="dc86dbbb8969adbe" providerId="LiveId" clId="{90F2CC6C-F855-4770-9A3A-5653D5542D37}" dt="2023-07-22T18:16:32.430" v="7531"/>
          <ac:spMkLst>
            <pc:docMk/>
            <pc:sldMk cId="1929858133" sldId="297"/>
            <ac:spMk id="262" creationId="{0BE06587-A087-7A7B-CEDF-696E101E74A4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62" creationId="{77B1B5D2-519D-0869-80B5-9CBC883BEBF6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63" creationId="{3336991A-8E60-FB84-F219-A5CB90D1FAC5}"/>
          </ac:spMkLst>
        </pc:spChg>
        <pc:spChg chg="mod">
          <ac:chgData name="Ryan Knobel" userId="dc86dbbb8969adbe" providerId="LiveId" clId="{90F2CC6C-F855-4770-9A3A-5653D5542D37}" dt="2023-07-24T17:51:08.074" v="7927" actId="207"/>
          <ac:spMkLst>
            <pc:docMk/>
            <pc:sldMk cId="1929858133" sldId="297"/>
            <ac:spMk id="265" creationId="{8AE9907D-DD33-AAC7-0F98-EFE8C87BE522}"/>
          </ac:spMkLst>
        </pc:spChg>
        <pc:spChg chg="mod">
          <ac:chgData name="Ryan Knobel" userId="dc86dbbb8969adbe" providerId="LiveId" clId="{90F2CC6C-F855-4770-9A3A-5653D5542D37}" dt="2023-07-24T17:51:08.074" v="7927" actId="207"/>
          <ac:spMkLst>
            <pc:docMk/>
            <pc:sldMk cId="1929858133" sldId="297"/>
            <ac:spMk id="266" creationId="{00A0A10E-A6AC-5010-F7AA-C42AA47E26B5}"/>
          </ac:spMkLst>
        </pc:spChg>
        <pc:spChg chg="mod">
          <ac:chgData name="Ryan Knobel" userId="dc86dbbb8969adbe" providerId="LiveId" clId="{90F2CC6C-F855-4770-9A3A-5653D5542D37}" dt="2023-07-24T17:51:08.074" v="7927" actId="207"/>
          <ac:spMkLst>
            <pc:docMk/>
            <pc:sldMk cId="1929858133" sldId="297"/>
            <ac:spMk id="268" creationId="{BF2FF823-4954-3CF5-254D-3CADA0A2FC30}"/>
          </ac:spMkLst>
        </pc:spChg>
        <pc:spChg chg="mod">
          <ac:chgData name="Ryan Knobel" userId="dc86dbbb8969adbe" providerId="LiveId" clId="{90F2CC6C-F855-4770-9A3A-5653D5542D37}" dt="2023-07-24T17:51:08.074" v="7927" actId="207"/>
          <ac:spMkLst>
            <pc:docMk/>
            <pc:sldMk cId="1929858133" sldId="297"/>
            <ac:spMk id="269" creationId="{18BFE001-24B7-C660-5371-0AAE2AC77C5B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71" creationId="{A7E742E2-2F1B-DA0B-8D8B-0BEAFF389255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72" creationId="{228C3688-2780-7890-24C3-C56053441133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73" creationId="{EDE2E8A5-893B-FC2F-82ED-AB11919CD370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75" creationId="{342E3271-997D-A421-90AD-C189A55995EB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76" creationId="{CAFC75AE-E12A-FD22-EE25-33E35F26B923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77" creationId="{6D117CDB-E87F-6AB1-E3C3-9703ADBBD886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79" creationId="{4AFFA48D-0679-6B35-227B-F330FF959263}"/>
          </ac:spMkLst>
        </pc:spChg>
        <pc:spChg chg="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80" creationId="{6B605639-7303-BB0F-E26E-FDCF2780DE36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81" creationId="{CB0C1270-6BF2-0A37-900A-1230EC461694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82" creationId="{D8D27F5A-D7F8-7695-9472-A6A7A8C15447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83" creationId="{96D5001A-AE39-43A1-3716-21571808ACAD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84" creationId="{3DF99588-2F6D-E367-F214-9F58FB775C69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85" creationId="{FE0EC845-F427-1AC8-E1A3-49B340D9032C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86" creationId="{EFFCAF0D-2348-8D8D-F8D5-8EAAF1EB585B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87" creationId="{80D01E78-27D6-3280-7054-89EFEE8709A7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88" creationId="{771822FC-AD72-DDF0-6D7B-E5FD0C1B36C1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89" creationId="{FE62D3DC-D98F-B01D-5906-51424F138DEB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90" creationId="{662D2F69-73D5-3BEE-57FB-445CAE08941E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91" creationId="{15BF5B3E-1826-94C0-4877-833ADC13BEA2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92" creationId="{713F74B3-6133-797E-EECF-9F27AAC18D7D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93" creationId="{9E2A8C90-5180-8931-AF28-5966ECF71746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94" creationId="{31A1BACD-9298-2355-1817-F42A64D21130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95" creationId="{0CE29196-19A9-FDDD-C4CD-3492B75973F5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96" creationId="{D23C1218-2DA5-4A93-84B2-3DD3B77C2072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97" creationId="{B433B29C-DF36-65A9-2786-C5C5FB3893AE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298" creationId="{ED393AA9-B567-5FA8-36F8-85D3D058B2AC}"/>
          </ac:spMkLst>
        </pc:spChg>
        <pc:spChg chg="add mod">
          <ac:chgData name="Ryan Knobel" userId="dc86dbbb8969adbe" providerId="LiveId" clId="{90F2CC6C-F855-4770-9A3A-5653D5542D37}" dt="2023-07-24T17:51:30.177" v="7929" actId="1582"/>
          <ac:spMkLst>
            <pc:docMk/>
            <pc:sldMk cId="1929858133" sldId="297"/>
            <ac:spMk id="299" creationId="{D78D3A73-5705-EAD2-1F59-52266D78CD6F}"/>
          </ac:spMkLst>
        </pc:spChg>
        <pc:spChg chg="add mod">
          <ac:chgData name="Ryan Knobel" userId="dc86dbbb8969adbe" providerId="LiveId" clId="{90F2CC6C-F855-4770-9A3A-5653D5542D37}" dt="2023-07-24T17:51:30.177" v="7929" actId="1582"/>
          <ac:spMkLst>
            <pc:docMk/>
            <pc:sldMk cId="1929858133" sldId="297"/>
            <ac:spMk id="300" creationId="{00ABD454-B907-F067-BD25-B06AE04E9C98}"/>
          </ac:spMkLst>
        </pc:spChg>
        <pc:spChg chg="add mod">
          <ac:chgData name="Ryan Knobel" userId="dc86dbbb8969adbe" providerId="LiveId" clId="{90F2CC6C-F855-4770-9A3A-5653D5542D37}" dt="2023-07-24T17:51:30.177" v="7929" actId="1582"/>
          <ac:spMkLst>
            <pc:docMk/>
            <pc:sldMk cId="1929858133" sldId="297"/>
            <ac:spMk id="301" creationId="{8A637C13-6E88-063D-5F18-A61937EB62A8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302" creationId="{40046507-C4FD-511E-80E9-D6BAFAA7F962}"/>
          </ac:spMkLst>
        </pc:spChg>
        <pc:spChg chg="add mod">
          <ac:chgData name="Ryan Knobel" userId="dc86dbbb8969adbe" providerId="LiveId" clId="{90F2CC6C-F855-4770-9A3A-5653D5542D37}" dt="2023-07-24T17:51:30.177" v="7929" actId="1582"/>
          <ac:spMkLst>
            <pc:docMk/>
            <pc:sldMk cId="1929858133" sldId="297"/>
            <ac:spMk id="303" creationId="{07B28D85-F348-D020-3642-4F8A4E3F7678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304" creationId="{9E14E0DE-F7CD-464C-D2CB-0D0DB359125B}"/>
          </ac:spMkLst>
        </pc:spChg>
        <pc:spChg chg="add mod">
          <ac:chgData name="Ryan Knobel" userId="dc86dbbb8969adbe" providerId="LiveId" clId="{90F2CC6C-F855-4770-9A3A-5653D5542D37}" dt="2023-07-24T17:50:55.883" v="7926"/>
          <ac:spMkLst>
            <pc:docMk/>
            <pc:sldMk cId="1929858133" sldId="297"/>
            <ac:spMk id="305" creationId="{5C14D772-2F0B-E67F-A3AC-A42509F42A68}"/>
          </ac:spMkLst>
        </pc:spChg>
        <pc:spChg chg="add del mod">
          <ac:chgData name="Ryan Knobel" userId="dc86dbbb8969adbe" providerId="LiveId" clId="{90F2CC6C-F855-4770-9A3A-5653D5542D37}" dt="2023-07-24T17:51:33.790" v="7930" actId="478"/>
          <ac:spMkLst>
            <pc:docMk/>
            <pc:sldMk cId="1929858133" sldId="297"/>
            <ac:spMk id="306" creationId="{680ACC5D-2442-DE49-54B4-592CDD19D141}"/>
          </ac:spMkLst>
        </pc:spChg>
        <pc:spChg chg="add mod">
          <ac:chgData name="Ryan Knobel" userId="dc86dbbb8969adbe" providerId="LiveId" clId="{90F2CC6C-F855-4770-9A3A-5653D5542D37}" dt="2023-07-24T17:54:51.459" v="7992" actId="122"/>
          <ac:spMkLst>
            <pc:docMk/>
            <pc:sldMk cId="1929858133" sldId="297"/>
            <ac:spMk id="307" creationId="{DA80F52F-3C3B-3DB4-746E-28A57EF1DCDB}"/>
          </ac:spMkLst>
        </pc:spChg>
        <pc:grpChg chg="add del mod">
          <ac:chgData name="Ryan Knobel" userId="dc86dbbb8969adbe" providerId="LiveId" clId="{90F2CC6C-F855-4770-9A3A-5653D5542D37}" dt="2023-07-24T17:49:57.055" v="7922" actId="165"/>
          <ac:grpSpMkLst>
            <pc:docMk/>
            <pc:sldMk cId="1929858133" sldId="297"/>
            <ac:grpSpMk id="3" creationId="{729305A1-0ADD-1C78-2F00-F02DE3B81BE4}"/>
          </ac:grpSpMkLst>
        </pc:grpChg>
        <pc:grpChg chg="add del mod">
          <ac:chgData name="Ryan Knobel" userId="dc86dbbb8969adbe" providerId="LiveId" clId="{90F2CC6C-F855-4770-9A3A-5653D5542D37}" dt="2023-07-21T19:07:22.140" v="6575" actId="478"/>
          <ac:grpSpMkLst>
            <pc:docMk/>
            <pc:sldMk cId="1929858133" sldId="297"/>
            <ac:grpSpMk id="3" creationId="{B984F9F6-1CD8-CF87-9AA0-F185342B6316}"/>
          </ac:grpSpMkLst>
        </pc:grpChg>
        <pc:grpChg chg="del">
          <ac:chgData name="Ryan Knobel" userId="dc86dbbb8969adbe" providerId="LiveId" clId="{90F2CC6C-F855-4770-9A3A-5653D5542D37}" dt="2023-07-21T19:05:27.650" v="6518" actId="165"/>
          <ac:grpSpMkLst>
            <pc:docMk/>
            <pc:sldMk cId="1929858133" sldId="297"/>
            <ac:grpSpMk id="4" creationId="{D5A57EAE-30A1-9980-7AE6-91A98A1C1C01}"/>
          </ac:grpSpMkLst>
        </pc:grpChg>
        <pc:grpChg chg="add del mod">
          <ac:chgData name="Ryan Knobel" userId="dc86dbbb8969adbe" providerId="LiveId" clId="{90F2CC6C-F855-4770-9A3A-5653D5542D37}" dt="2023-07-24T19:50:48.048" v="9439" actId="478"/>
          <ac:grpSpMkLst>
            <pc:docMk/>
            <pc:sldMk cId="1929858133" sldId="297"/>
            <ac:grpSpMk id="6" creationId="{524C518C-4A30-13A7-9B87-F57D9A48E4D8}"/>
          </ac:grpSpMkLst>
        </pc:grpChg>
        <pc:grpChg chg="add del mod">
          <ac:chgData name="Ryan Knobel" userId="dc86dbbb8969adbe" providerId="LiveId" clId="{90F2CC6C-F855-4770-9A3A-5653D5542D37}" dt="2023-07-24T19:50:48.048" v="9439" actId="478"/>
          <ac:grpSpMkLst>
            <pc:docMk/>
            <pc:sldMk cId="1929858133" sldId="297"/>
            <ac:grpSpMk id="9" creationId="{3D2FE3F8-B951-CD0C-6779-133872F57618}"/>
          </ac:grpSpMkLst>
        </pc:grpChg>
        <pc:grpChg chg="add del mod">
          <ac:chgData name="Ryan Knobel" userId="dc86dbbb8969adbe" providerId="LiveId" clId="{90F2CC6C-F855-4770-9A3A-5653D5542D37}" dt="2023-07-24T19:50:48.048" v="9439" actId="478"/>
          <ac:grpSpMkLst>
            <pc:docMk/>
            <pc:sldMk cId="1929858133" sldId="297"/>
            <ac:grpSpMk id="12" creationId="{F7BC69F4-AA1F-8B5C-C079-EB6556E5873B}"/>
          </ac:grpSpMkLst>
        </pc:grpChg>
        <pc:grpChg chg="add del mod">
          <ac:chgData name="Ryan Knobel" userId="dc86dbbb8969adbe" providerId="LiveId" clId="{90F2CC6C-F855-4770-9A3A-5653D5542D37}" dt="2023-07-24T19:50:48.048" v="9439" actId="478"/>
          <ac:grpSpMkLst>
            <pc:docMk/>
            <pc:sldMk cId="1929858133" sldId="297"/>
            <ac:grpSpMk id="15" creationId="{A310B9BC-01F5-9E2C-2065-218D1EE7D1B4}"/>
          </ac:grpSpMkLst>
        </pc:grpChg>
        <pc:grpChg chg="add del mod">
          <ac:chgData name="Ryan Knobel" userId="dc86dbbb8969adbe" providerId="LiveId" clId="{90F2CC6C-F855-4770-9A3A-5653D5542D37}" dt="2023-07-24T19:50:48.048" v="9439" actId="478"/>
          <ac:grpSpMkLst>
            <pc:docMk/>
            <pc:sldMk cId="1929858133" sldId="297"/>
            <ac:grpSpMk id="19" creationId="{8539F67B-0F4B-D325-7E0C-0DF993E5193A}"/>
          </ac:grpSpMkLst>
        </pc:grpChg>
        <pc:grpChg chg="add del mod">
          <ac:chgData name="Ryan Knobel" userId="dc86dbbb8969adbe" providerId="LiveId" clId="{90F2CC6C-F855-4770-9A3A-5653D5542D37}" dt="2023-07-24T19:50:48.048" v="9439" actId="478"/>
          <ac:grpSpMkLst>
            <pc:docMk/>
            <pc:sldMk cId="1929858133" sldId="297"/>
            <ac:grpSpMk id="22" creationId="{D3957AC9-8F2F-4089-EE95-86ED54C8375B}"/>
          </ac:grpSpMkLst>
        </pc:grpChg>
        <pc:grpChg chg="add mod">
          <ac:chgData name="Ryan Knobel" userId="dc86dbbb8969adbe" providerId="LiveId" clId="{90F2CC6C-F855-4770-9A3A-5653D5542D37}" dt="2023-07-24T19:50:48.425" v="9440"/>
          <ac:grpSpMkLst>
            <pc:docMk/>
            <pc:sldMk cId="1929858133" sldId="297"/>
            <ac:grpSpMk id="24" creationId="{3262B46F-8C7E-8751-3097-F94C32D1AC5E}"/>
          </ac:grpSpMkLst>
        </pc:grpChg>
        <pc:grpChg chg="add mod">
          <ac:chgData name="Ryan Knobel" userId="dc86dbbb8969adbe" providerId="LiveId" clId="{90F2CC6C-F855-4770-9A3A-5653D5542D37}" dt="2023-07-24T19:50:48.425" v="9440"/>
          <ac:grpSpMkLst>
            <pc:docMk/>
            <pc:sldMk cId="1929858133" sldId="297"/>
            <ac:grpSpMk id="28" creationId="{1EBDFF41-BFCC-5DBA-C4A3-DB7FD6AF95B0}"/>
          </ac:grpSpMkLst>
        </pc:grpChg>
        <pc:grpChg chg="add mod">
          <ac:chgData name="Ryan Knobel" userId="dc86dbbb8969adbe" providerId="LiveId" clId="{90F2CC6C-F855-4770-9A3A-5653D5542D37}" dt="2023-07-24T19:50:48.425" v="9440"/>
          <ac:grpSpMkLst>
            <pc:docMk/>
            <pc:sldMk cId="1929858133" sldId="297"/>
            <ac:grpSpMk id="31" creationId="{EE18F9D6-5D74-4649-2481-1C5E584A7A9C}"/>
          </ac:grpSpMkLst>
        </pc:grpChg>
        <pc:grpChg chg="add del mod">
          <ac:chgData name="Ryan Knobel" userId="dc86dbbb8969adbe" providerId="LiveId" clId="{90F2CC6C-F855-4770-9A3A-5653D5542D37}" dt="2023-07-24T19:50:48.048" v="9439" actId="478"/>
          <ac:grpSpMkLst>
            <pc:docMk/>
            <pc:sldMk cId="1929858133" sldId="297"/>
            <ac:grpSpMk id="34" creationId="{F3DB889F-410D-75A9-6679-05C492020CD7}"/>
          </ac:grpSpMkLst>
        </pc:grpChg>
        <pc:grpChg chg="add mod">
          <ac:chgData name="Ryan Knobel" userId="dc86dbbb8969adbe" providerId="LiveId" clId="{90F2CC6C-F855-4770-9A3A-5653D5542D37}" dt="2023-07-24T19:50:48.425" v="9440"/>
          <ac:grpSpMkLst>
            <pc:docMk/>
            <pc:sldMk cId="1929858133" sldId="297"/>
            <ac:grpSpMk id="35" creationId="{15056673-1958-290F-8336-2D1BCA3459B8}"/>
          </ac:grpSpMkLst>
        </pc:grpChg>
        <pc:grpChg chg="add del mod">
          <ac:chgData name="Ryan Knobel" userId="dc86dbbb8969adbe" providerId="LiveId" clId="{90F2CC6C-F855-4770-9A3A-5653D5542D37}" dt="2023-07-24T19:50:48.048" v="9439" actId="478"/>
          <ac:grpSpMkLst>
            <pc:docMk/>
            <pc:sldMk cId="1929858133" sldId="297"/>
            <ac:grpSpMk id="40" creationId="{5761DCA9-2ABE-0E37-9383-71B636369246}"/>
          </ac:grpSpMkLst>
        </pc:grpChg>
        <pc:grpChg chg="add del mod">
          <ac:chgData name="Ryan Knobel" userId="dc86dbbb8969adbe" providerId="LiveId" clId="{90F2CC6C-F855-4770-9A3A-5653D5542D37}" dt="2023-07-24T19:50:48.048" v="9439" actId="478"/>
          <ac:grpSpMkLst>
            <pc:docMk/>
            <pc:sldMk cId="1929858133" sldId="297"/>
            <ac:grpSpMk id="45" creationId="{1597B2FA-BE89-8A07-AD22-A1D8374B0FB5}"/>
          </ac:grpSpMkLst>
        </pc:grpChg>
        <pc:grpChg chg="add del mod">
          <ac:chgData name="Ryan Knobel" userId="dc86dbbb8969adbe" providerId="LiveId" clId="{90F2CC6C-F855-4770-9A3A-5653D5542D37}" dt="2023-07-21T19:07:22.140" v="6575" actId="478"/>
          <ac:grpSpMkLst>
            <pc:docMk/>
            <pc:sldMk cId="1929858133" sldId="297"/>
            <ac:grpSpMk id="45" creationId="{F6C93641-0488-2A65-51ED-3329E1CA0C68}"/>
          </ac:grpSpMkLst>
        </pc:grpChg>
        <pc:grpChg chg="add del mod">
          <ac:chgData name="Ryan Knobel" userId="dc86dbbb8969adbe" providerId="LiveId" clId="{90F2CC6C-F855-4770-9A3A-5653D5542D37}" dt="2023-07-21T19:07:22.140" v="6575" actId="478"/>
          <ac:grpSpMkLst>
            <pc:docMk/>
            <pc:sldMk cId="1929858133" sldId="297"/>
            <ac:grpSpMk id="48" creationId="{91764D8B-0F31-4C89-D07E-0BC0CF61FCBD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50" creationId="{1DDE1AE4-19E3-3ADA-6857-13EA5C5057A2}"/>
          </ac:grpSpMkLst>
        </pc:grpChg>
        <pc:grpChg chg="add mod">
          <ac:chgData name="Ryan Knobel" userId="dc86dbbb8969adbe" providerId="LiveId" clId="{90F2CC6C-F855-4770-9A3A-5653D5542D37}" dt="2023-07-24T19:50:48.425" v="9440"/>
          <ac:grpSpMkLst>
            <pc:docMk/>
            <pc:sldMk cId="1929858133" sldId="297"/>
            <ac:grpSpMk id="52" creationId="{BF9F67E1-F030-7ECE-AAB6-E292DA47D2DC}"/>
          </ac:grpSpMkLst>
        </pc:grpChg>
        <pc:grpChg chg="add del mod">
          <ac:chgData name="Ryan Knobel" userId="dc86dbbb8969adbe" providerId="LiveId" clId="{90F2CC6C-F855-4770-9A3A-5653D5542D37}" dt="2023-07-21T19:07:22.140" v="6575" actId="478"/>
          <ac:grpSpMkLst>
            <pc:docMk/>
            <pc:sldMk cId="1929858133" sldId="297"/>
            <ac:grpSpMk id="52" creationId="{D0904D08-DA79-1107-5E30-391110691CFB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53" creationId="{46CF8181-56EB-5321-2428-3649C32F06C5}"/>
          </ac:grpSpMkLst>
        </pc:grpChg>
        <pc:grpChg chg="add mod">
          <ac:chgData name="Ryan Knobel" userId="dc86dbbb8969adbe" providerId="LiveId" clId="{90F2CC6C-F855-4770-9A3A-5653D5542D37}" dt="2023-07-21T18:57:57.932" v="6180" actId="1076"/>
          <ac:grpSpMkLst>
            <pc:docMk/>
            <pc:sldMk cId="1929858133" sldId="297"/>
            <ac:grpSpMk id="55" creationId="{0DCAD074-5D07-B20A-A5A3-A8988AAD91BF}"/>
          </ac:grpSpMkLst>
        </pc:grpChg>
        <pc:grpChg chg="add del mod">
          <ac:chgData name="Ryan Knobel" userId="dc86dbbb8969adbe" providerId="LiveId" clId="{90F2CC6C-F855-4770-9A3A-5653D5542D37}" dt="2023-07-24T19:50:48.048" v="9439" actId="478"/>
          <ac:grpSpMkLst>
            <pc:docMk/>
            <pc:sldMk cId="1929858133" sldId="297"/>
            <ac:grpSpMk id="55" creationId="{22437223-2B65-F17E-7E18-4FB5E861F7B4}"/>
          </ac:grpSpMkLst>
        </pc:grpChg>
        <pc:grpChg chg="add mod">
          <ac:chgData name="Ryan Knobel" userId="dc86dbbb8969adbe" providerId="LiveId" clId="{90F2CC6C-F855-4770-9A3A-5653D5542D37}" dt="2023-07-24T19:50:48.425" v="9440"/>
          <ac:grpSpMkLst>
            <pc:docMk/>
            <pc:sldMk cId="1929858133" sldId="297"/>
            <ac:grpSpMk id="59" creationId="{109386F5-2757-CCE6-D84C-2FA123F1E923}"/>
          </ac:grpSpMkLst>
        </pc:grpChg>
        <pc:grpChg chg="add 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59" creationId="{54B1E780-748C-3A2E-2746-EB9CB933A739}"/>
          </ac:grpSpMkLst>
        </pc:grpChg>
        <pc:grpChg chg="add mod">
          <ac:chgData name="Ryan Knobel" userId="dc86dbbb8969adbe" providerId="LiveId" clId="{90F2CC6C-F855-4770-9A3A-5653D5542D37}" dt="2023-07-24T19:50:48.425" v="9440"/>
          <ac:grpSpMkLst>
            <pc:docMk/>
            <pc:sldMk cId="1929858133" sldId="297"/>
            <ac:grpSpMk id="62" creationId="{0D3C2254-196B-0D81-A28B-4C02010E59B8}"/>
          </ac:grpSpMkLst>
        </pc:grpChg>
        <pc:grpChg chg="add 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63" creationId="{8DF5989C-6202-9407-CFBA-CCE2C29E9ABB}"/>
          </ac:grpSpMkLst>
        </pc:grpChg>
        <pc:grpChg chg="add del mod">
          <ac:chgData name="Ryan Knobel" userId="dc86dbbb8969adbe" providerId="LiveId" clId="{90F2CC6C-F855-4770-9A3A-5653D5542D37}" dt="2023-07-24T19:50:48.048" v="9439" actId="478"/>
          <ac:grpSpMkLst>
            <pc:docMk/>
            <pc:sldMk cId="1929858133" sldId="297"/>
            <ac:grpSpMk id="67" creationId="{10DEB517-752A-71D4-8269-4E0BF69F6D34}"/>
          </ac:grpSpMkLst>
        </pc:grpChg>
        <pc:grpChg chg="add mod">
          <ac:chgData name="Ryan Knobel" userId="dc86dbbb8969adbe" providerId="LiveId" clId="{90F2CC6C-F855-4770-9A3A-5653D5542D37}" dt="2023-07-24T19:50:48.425" v="9440"/>
          <ac:grpSpMkLst>
            <pc:docMk/>
            <pc:sldMk cId="1929858133" sldId="297"/>
            <ac:grpSpMk id="68" creationId="{4596E34A-70D0-A8C9-05A2-CD5DDD2DB5F6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69" creationId="{58C234ED-A584-DD05-2E45-599804879DB1}"/>
          </ac:grpSpMkLst>
        </pc:grpChg>
        <pc:grpChg chg="add mod">
          <ac:chgData name="Ryan Knobel" userId="dc86dbbb8969adbe" providerId="LiveId" clId="{90F2CC6C-F855-4770-9A3A-5653D5542D37}" dt="2023-07-24T19:50:48.425" v="9440"/>
          <ac:grpSpMkLst>
            <pc:docMk/>
            <pc:sldMk cId="1929858133" sldId="297"/>
            <ac:grpSpMk id="72" creationId="{9EF037D5-66BD-9519-8C3C-7505DF3D4EB1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72" creationId="{A16E5A65-D9BC-2C35-606E-9D7B67205FB8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75" creationId="{A407B496-3A73-2F6A-8BE2-4F7D272AEC80}"/>
          </ac:grpSpMkLst>
        </pc:grpChg>
        <pc:grpChg chg="add mod">
          <ac:chgData name="Ryan Knobel" userId="dc86dbbb8969adbe" providerId="LiveId" clId="{90F2CC6C-F855-4770-9A3A-5653D5542D37}" dt="2023-07-24T19:50:48.425" v="9440"/>
          <ac:grpSpMkLst>
            <pc:docMk/>
            <pc:sldMk cId="1929858133" sldId="297"/>
            <ac:grpSpMk id="76" creationId="{A421CF1A-DB7B-8BFF-25AF-AA2896B8D470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78" creationId="{FF44EEE7-1CEF-9E02-9A69-B000FC256C35}"/>
          </ac:grpSpMkLst>
        </pc:grpChg>
        <pc:grpChg chg="add mod">
          <ac:chgData name="Ryan Knobel" userId="dc86dbbb8969adbe" providerId="LiveId" clId="{90F2CC6C-F855-4770-9A3A-5653D5542D37}" dt="2023-07-24T19:50:48.425" v="9440"/>
          <ac:grpSpMkLst>
            <pc:docMk/>
            <pc:sldMk cId="1929858133" sldId="297"/>
            <ac:grpSpMk id="80" creationId="{60487ABE-8108-16B2-C9B3-97CA82D78CCD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81" creationId="{69185912-C9B6-F066-08AE-F5572ACD3004}"/>
          </ac:grpSpMkLst>
        </pc:grpChg>
        <pc:grpChg chg="add mod">
          <ac:chgData name="Ryan Knobel" userId="dc86dbbb8969adbe" providerId="LiveId" clId="{90F2CC6C-F855-4770-9A3A-5653D5542D37}" dt="2023-07-24T19:50:48.425" v="9440"/>
          <ac:grpSpMkLst>
            <pc:docMk/>
            <pc:sldMk cId="1929858133" sldId="297"/>
            <ac:grpSpMk id="83" creationId="{B2F7F532-3F12-E104-6774-8FFAA0942ABA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84" creationId="{EBD2599F-666C-4D55-5C01-E44F25DAD691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88" creationId="{2C7E1694-0CCD-069D-CB9C-BF96EEEFEE2B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92" creationId="{3617FCD5-E7A4-31F3-20E1-9C094B2C67BE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96" creationId="{0279BBB3-CA8C-D5CE-ADD1-BA969330D1BD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100" creationId="{3EE3997C-65E5-223D-13B3-CC1F465CECE1}"/>
          </ac:grpSpMkLst>
        </pc:grpChg>
        <pc:grpChg chg="add del mod">
          <ac:chgData name="Ryan Knobel" userId="dc86dbbb8969adbe" providerId="LiveId" clId="{90F2CC6C-F855-4770-9A3A-5653D5542D37}" dt="2023-07-24T19:50:48.048" v="9439" actId="478"/>
          <ac:grpSpMkLst>
            <pc:docMk/>
            <pc:sldMk cId="1929858133" sldId="297"/>
            <ac:grpSpMk id="104" creationId="{D329E38C-FEF7-CDCF-04CC-4C88EBAE2A3D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112" creationId="{07816DFE-6E13-FE69-24E2-4EB5147823EA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115" creationId="{DDEB71EA-6313-7CC6-8DBA-2744F19028BF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118" creationId="{5E598088-A194-5DCC-C173-967388D46573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121" creationId="{4D488702-0BC4-7E84-7EB3-0E4D2A6AFD23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124" creationId="{97E7ADFB-7DD2-F673-4563-AB3318E16D40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127" creationId="{95DFC3C0-27D5-F325-9C92-400C07FDD494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130" creationId="{A9BB98C9-BE10-B9CB-694C-3A34F0A9DE2E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133" creationId="{56DB3C9A-F4F9-624F-54D4-A7AD16BA8AC6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136" creationId="{520C0227-46B3-14AF-FD67-9D130467788F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139" creationId="{F1B508AF-1175-1CEA-5C02-186B1B18C57B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143" creationId="{36644CED-2892-B7F2-C2E6-FDD4E5834640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146" creationId="{CB5FD759-9CFD-29ED-2F72-4AC921F3A0FA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149" creationId="{433380F7-A537-6038-E640-B2F8C7109F01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154" creationId="{F6816D05-0017-A3C6-067E-9B92AE5D3321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159" creationId="{CDEB644C-5C7C-9DBB-C9CE-770DE853F23B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162" creationId="{7F71F2FA-8384-D222-DCF2-550BCDB19EFD}"/>
          </ac:grpSpMkLst>
        </pc:grpChg>
        <pc:grpChg chg="del">
          <ac:chgData name="Ryan Knobel" userId="dc86dbbb8969adbe" providerId="LiveId" clId="{90F2CC6C-F855-4770-9A3A-5653D5542D37}" dt="2023-07-21T18:57:52.131" v="6178" actId="478"/>
          <ac:grpSpMkLst>
            <pc:docMk/>
            <pc:sldMk cId="1929858133" sldId="297"/>
            <ac:grpSpMk id="166" creationId="{3ECB3691-7032-CBDC-B8C1-87AF1F1B5672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167" creationId="{29251625-3581-5DA8-C616-44179587FA16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169" creationId="{1E28FD60-852A-9FE3-BF5B-6E9121C32BED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173" creationId="{8901D32A-DC2F-22FE-03B3-34DDB2B3721E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177" creationId="{B5AB5C31-4AD4-B73F-A3FD-9513AB1D49EB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181" creationId="{765A18A1-CB90-B374-F46E-BA1250EC4EDF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184" creationId="{3ECF9DFF-1CA0-48F8-93A9-71904CD635F8}"/>
          </ac:grpSpMkLst>
        </pc:grpChg>
        <pc:grpChg chg="del">
          <ac:chgData name="Ryan Knobel" userId="dc86dbbb8969adbe" providerId="LiveId" clId="{90F2CC6C-F855-4770-9A3A-5653D5542D37}" dt="2023-07-21T18:58:13.702" v="6182" actId="478"/>
          <ac:grpSpMkLst>
            <pc:docMk/>
            <pc:sldMk cId="1929858133" sldId="297"/>
            <ac:grpSpMk id="187" creationId="{6BDDB74F-69BF-0B95-D37D-371C5FDB9547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188" creationId="{7EEBEA29-6FE4-56CD-85B7-BA7D246FC84D}"/>
          </ac:grpSpMkLst>
        </pc:grpChg>
        <pc:grpChg chg="del">
          <ac:chgData name="Ryan Knobel" userId="dc86dbbb8969adbe" providerId="LiveId" clId="{90F2CC6C-F855-4770-9A3A-5653D5542D37}" dt="2023-07-21T18:58:14.239" v="6183" actId="478"/>
          <ac:grpSpMkLst>
            <pc:docMk/>
            <pc:sldMk cId="1929858133" sldId="297"/>
            <ac:grpSpMk id="190" creationId="{8FC4835D-1CC8-326F-7831-85B3633C3CC9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191" creationId="{898F7550-ED8B-271A-82FF-0A702031F4E9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193" creationId="{D54B4F6E-57A8-BCAC-8B35-AE95FF935BC8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197" creationId="{68A0AEF4-8114-DF5C-EA82-F0F2E63A3074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201" creationId="{1D3BAD5B-5CAB-AC39-2BA3-450565528525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205" creationId="{600BF649-F257-9A61-67C2-16414DF6F50A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227" creationId="{A84B8F77-93B0-4D26-6DA4-6314BDA56F16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230" creationId="{5F408A5B-BC5A-68F2-58E5-6C7ACA7197A9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232" creationId="{1C3C9248-35D7-D08E-44A5-56460B0FC687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236" creationId="{E58C3C75-897B-485A-74DA-4CE0734C1E26}"/>
          </ac:grpSpMkLst>
        </pc:grpChg>
        <pc:grpChg chg="add 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240" creationId="{3A7FC3A0-4815-5946-8B77-43F9C781E86F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243" creationId="{96981072-8849-CF70-390A-878FED8B8750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250" creationId="{8BF2FEA7-914E-2DD8-EE36-5E0B756ADC02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251" creationId="{C0346A31-A029-5C40-792C-F04466A760A7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257" creationId="{5B34AFA3-BD95-F2B3-44D7-8F33334C17C5}"/>
          </ac:grpSpMkLst>
        </pc:grpChg>
        <pc:grpChg chg="del mod topLvl">
          <ac:chgData name="Ryan Knobel" userId="dc86dbbb8969adbe" providerId="LiveId" clId="{90F2CC6C-F855-4770-9A3A-5653D5542D37}" dt="2023-07-24T17:50:55.385" v="7925" actId="478"/>
          <ac:grpSpMkLst>
            <pc:docMk/>
            <pc:sldMk cId="1929858133" sldId="297"/>
            <ac:grpSpMk id="258" creationId="{9BF353D8-4275-588D-0680-D9467F9DE7AC}"/>
          </ac:grpSpMkLst>
        </pc:grpChg>
        <pc:grpChg chg="add mod">
          <ac:chgData name="Ryan Knobel" userId="dc86dbbb8969adbe" providerId="LiveId" clId="{90F2CC6C-F855-4770-9A3A-5653D5542D37}" dt="2023-07-24T17:51:08.074" v="7927" actId="207"/>
          <ac:grpSpMkLst>
            <pc:docMk/>
            <pc:sldMk cId="1929858133" sldId="297"/>
            <ac:grpSpMk id="264" creationId="{E2AA1266-5756-93C9-0FAF-21245F131928}"/>
          </ac:grpSpMkLst>
        </pc:grpChg>
        <pc:grpChg chg="add mod">
          <ac:chgData name="Ryan Knobel" userId="dc86dbbb8969adbe" providerId="LiveId" clId="{90F2CC6C-F855-4770-9A3A-5653D5542D37}" dt="2023-07-24T17:51:08.074" v="7927" actId="207"/>
          <ac:grpSpMkLst>
            <pc:docMk/>
            <pc:sldMk cId="1929858133" sldId="297"/>
            <ac:grpSpMk id="267" creationId="{214FAFFA-F168-B207-06B1-5918C986F728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270" creationId="{4C5C3EAE-27BF-F4AC-84AA-927D611A3068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274" creationId="{3E1FFC79-F45D-0900-946F-D43153531AC2}"/>
          </ac:grpSpMkLst>
        </pc:grpChg>
        <pc:grpChg chg="add mod">
          <ac:chgData name="Ryan Knobel" userId="dc86dbbb8969adbe" providerId="LiveId" clId="{90F2CC6C-F855-4770-9A3A-5653D5542D37}" dt="2023-07-24T17:50:55.883" v="7926"/>
          <ac:grpSpMkLst>
            <pc:docMk/>
            <pc:sldMk cId="1929858133" sldId="297"/>
            <ac:grpSpMk id="278" creationId="{AA2355FE-6F5F-87DA-2193-113685CD5041}"/>
          </ac:grpSpMkLst>
        </pc:grpChg>
        <pc:cxnChg chg="del mod topLvl">
          <ac:chgData name="Ryan Knobel" userId="dc86dbbb8969adbe" providerId="LiveId" clId="{90F2CC6C-F855-4770-9A3A-5653D5542D37}" dt="2023-07-24T17:50:55.385" v="7925" actId="478"/>
          <ac:cxnSpMkLst>
            <pc:docMk/>
            <pc:sldMk cId="1929858133" sldId="297"/>
            <ac:cxnSpMk id="35" creationId="{91E324EE-B212-9B9F-67C1-55A4C8C61BB0}"/>
          </ac:cxnSpMkLst>
        </pc:cxnChg>
        <pc:cxnChg chg="del mod topLvl">
          <ac:chgData name="Ryan Knobel" userId="dc86dbbb8969adbe" providerId="LiveId" clId="{90F2CC6C-F855-4770-9A3A-5653D5542D37}" dt="2023-07-24T17:50:55.385" v="7925" actId="478"/>
          <ac:cxnSpMkLst>
            <pc:docMk/>
            <pc:sldMk cId="1929858133" sldId="297"/>
            <ac:cxnSpMk id="49" creationId="{2A721295-8CD1-7B95-A747-B6FF032C7979}"/>
          </ac:cxnSpMkLst>
        </pc:cxnChg>
        <pc:cxnChg chg="add mod">
          <ac:chgData name="Ryan Knobel" userId="dc86dbbb8969adbe" providerId="LiveId" clId="{90F2CC6C-F855-4770-9A3A-5653D5542D37}" dt="2023-07-24T19:52:48.742" v="9467" actId="1582"/>
          <ac:cxnSpMkLst>
            <pc:docMk/>
            <pc:sldMk cId="1929858133" sldId="297"/>
            <ac:cxnSpMk id="110" creationId="{E042AEAB-1366-DCE9-CA35-096AD56C9F50}"/>
          </ac:cxnSpMkLst>
        </pc:cxnChg>
        <pc:cxnChg chg="add mod">
          <ac:chgData name="Ryan Knobel" userId="dc86dbbb8969adbe" providerId="LiveId" clId="{90F2CC6C-F855-4770-9A3A-5653D5542D37}" dt="2023-07-24T19:52:48.742" v="9467" actId="1582"/>
          <ac:cxnSpMkLst>
            <pc:docMk/>
            <pc:sldMk cId="1929858133" sldId="297"/>
            <ac:cxnSpMk id="111" creationId="{3697834B-B1AB-F4DB-1B57-86858E0D5346}"/>
          </ac:cxnSpMkLst>
        </pc:cxnChg>
      </pc:sldChg>
      <pc:sldChg chg="addSp delSp modSp add del mod">
        <pc:chgData name="Ryan Knobel" userId="dc86dbbb8969adbe" providerId="LiveId" clId="{90F2CC6C-F855-4770-9A3A-5653D5542D37}" dt="2023-07-21T18:19:59.183" v="5749" actId="47"/>
        <pc:sldMkLst>
          <pc:docMk/>
          <pc:sldMk cId="1946415390" sldId="297"/>
        </pc:sldMkLst>
        <pc:spChg chg="mod">
          <ac:chgData name="Ryan Knobel" userId="dc86dbbb8969adbe" providerId="LiveId" clId="{90F2CC6C-F855-4770-9A3A-5653D5542D37}" dt="2023-07-21T18:16:27.802" v="5723" actId="20577"/>
          <ac:spMkLst>
            <pc:docMk/>
            <pc:sldMk cId="1946415390" sldId="297"/>
            <ac:spMk id="11" creationId="{3969F26E-A89D-6778-E6BD-3931F0D51D9D}"/>
          </ac:spMkLst>
        </pc:spChg>
        <pc:spChg chg="del">
          <ac:chgData name="Ryan Knobel" userId="dc86dbbb8969adbe" providerId="LiveId" clId="{90F2CC6C-F855-4770-9A3A-5653D5542D37}" dt="2023-07-21T18:16:30.964" v="5724" actId="478"/>
          <ac:spMkLst>
            <pc:docMk/>
            <pc:sldMk cId="1946415390" sldId="297"/>
            <ac:spMk id="12" creationId="{9F2DCF40-452D-597E-DB46-1E06E91381C2}"/>
          </ac:spMkLst>
        </pc:spChg>
        <pc:spChg chg="add del mod">
          <ac:chgData name="Ryan Knobel" userId="dc86dbbb8969adbe" providerId="LiveId" clId="{90F2CC6C-F855-4770-9A3A-5653D5542D37}" dt="2023-07-21T18:18:01.342" v="5735" actId="478"/>
          <ac:spMkLst>
            <pc:docMk/>
            <pc:sldMk cId="1946415390" sldId="297"/>
            <ac:spMk id="25" creationId="{F239619B-A14B-B4F6-FB80-9DF0BDF28201}"/>
          </ac:spMkLst>
        </pc:spChg>
        <pc:picChg chg="add del mod">
          <ac:chgData name="Ryan Knobel" userId="dc86dbbb8969adbe" providerId="LiveId" clId="{90F2CC6C-F855-4770-9A3A-5653D5542D37}" dt="2023-07-21T18:19:56.168" v="5747"/>
          <ac:picMkLst>
            <pc:docMk/>
            <pc:sldMk cId="1946415390" sldId="297"/>
            <ac:picMk id="1026" creationId="{518314E7-3DFB-05FC-A80E-E402980B0361}"/>
          </ac:picMkLst>
        </pc:picChg>
        <pc:cxnChg chg="add del mod">
          <ac:chgData name="Ryan Knobel" userId="dc86dbbb8969adbe" providerId="LiveId" clId="{90F2CC6C-F855-4770-9A3A-5653D5542D37}" dt="2023-07-21T18:19:56.395" v="5748" actId="478"/>
          <ac:cxnSpMkLst>
            <pc:docMk/>
            <pc:sldMk cId="1946415390" sldId="297"/>
            <ac:cxnSpMk id="17" creationId="{CA44038E-EBEB-D2A6-8CAA-CFAEAEAA06DF}"/>
          </ac:cxnSpMkLst>
        </pc:cxnChg>
      </pc:sldChg>
      <pc:sldChg chg="addSp delSp modSp mod modAnim">
        <pc:chgData name="Ryan Knobel" userId="dc86dbbb8969adbe" providerId="LiveId" clId="{90F2CC6C-F855-4770-9A3A-5653D5542D37}" dt="2023-07-24T19:54:28.507" v="9488"/>
        <pc:sldMkLst>
          <pc:docMk/>
          <pc:sldMk cId="2404446934" sldId="298"/>
        </pc:sldMkLst>
        <pc:spChg chg="mod">
          <ac:chgData name="Ryan Knobel" userId="dc86dbbb8969adbe" providerId="LiveId" clId="{90F2CC6C-F855-4770-9A3A-5653D5542D37}" dt="2023-07-24T18:47:39.037" v="8666" actId="403"/>
          <ac:spMkLst>
            <pc:docMk/>
            <pc:sldMk cId="2404446934" sldId="298"/>
            <ac:spMk id="2" creationId="{2508B750-C8B1-0D51-4C6C-061A360A5CEC}"/>
          </ac:spMkLst>
        </pc:spChg>
        <pc:spChg chg="del mod topLvl">
          <ac:chgData name="Ryan Knobel" userId="dc86dbbb8969adbe" providerId="LiveId" clId="{90F2CC6C-F855-4770-9A3A-5653D5542D37}" dt="2023-07-24T19:54:26.383" v="9486" actId="478"/>
          <ac:spMkLst>
            <pc:docMk/>
            <pc:sldMk cId="2404446934" sldId="298"/>
            <ac:spMk id="3" creationId="{41D594A8-C7E4-6F41-8000-3CCB3C523573}"/>
          </ac:spMkLst>
        </pc:spChg>
        <pc:spChg chg="add 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4" creationId="{CAC7806E-339F-D3E2-9224-595BB21BBCC6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6" creationId="{368D84BE-442C-4A33-E8FA-59DC648D611E}"/>
          </ac:spMkLst>
        </pc:spChg>
        <pc:spChg chg="mod">
          <ac:chgData name="Ryan Knobel" userId="dc86dbbb8969adbe" providerId="LiveId" clId="{90F2CC6C-F855-4770-9A3A-5653D5542D37}" dt="2023-07-24T17:49:17.784" v="7898"/>
          <ac:spMkLst>
            <pc:docMk/>
            <pc:sldMk cId="2404446934" sldId="298"/>
            <ac:spMk id="6" creationId="{DD765004-A73F-D4E2-CC3E-59300DACE84D}"/>
          </ac:spMkLst>
        </pc:spChg>
        <pc:spChg chg="mod">
          <ac:chgData name="Ryan Knobel" userId="dc86dbbb8969adbe" providerId="LiveId" clId="{90F2CC6C-F855-4770-9A3A-5653D5542D37}" dt="2023-07-24T17:49:17.784" v="7898"/>
          <ac:spMkLst>
            <pc:docMk/>
            <pc:sldMk cId="2404446934" sldId="298"/>
            <ac:spMk id="7" creationId="{064DE6D9-A46A-5A5F-0CBA-D382C76B196D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7" creationId="{2D05A8B9-B5C6-1473-4B47-04E84CE5D44B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9" creationId="{51B712CE-1454-D101-8457-2C3E93A6ADE3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10" creationId="{8ABD7CB7-D1B0-689F-146D-42CFBACA5BB0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12" creationId="{AC0C54E9-5BB1-7A9F-77E9-7CF7F89B7116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13" creationId="{52EAF863-9D72-AB7C-56A9-A3DDF48C513D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15" creationId="{4B6C0D41-60B6-6C62-E456-FA34CEC79090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16" creationId="{8392A015-4D89-0BBB-136B-F00C8AADB915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17" creationId="{5090ADEC-0FB9-D21F-0A60-48988E41E2C6}"/>
          </ac:spMkLst>
        </pc:spChg>
        <pc:spChg chg="add del mod">
          <ac:chgData name="Ryan Knobel" userId="dc86dbbb8969adbe" providerId="LiveId" clId="{90F2CC6C-F855-4770-9A3A-5653D5542D37}" dt="2023-07-24T19:49:43.354" v="9429" actId="478"/>
          <ac:spMkLst>
            <pc:docMk/>
            <pc:sldMk cId="2404446934" sldId="298"/>
            <ac:spMk id="18" creationId="{6B52DE07-E980-DDD5-079E-2D7070176DDA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20" creationId="{30AC1B79-99F6-4539-E3E4-D16870A52CB1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21" creationId="{EF2D5096-15E2-94A8-1B3A-72A63BD2A145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22" creationId="{AFDD5685-BE52-B021-6346-1E2551BA5CA0}"/>
          </ac:spMkLst>
        </pc:spChg>
        <pc:spChg chg="add del mod">
          <ac:chgData name="Ryan Knobel" userId="dc86dbbb8969adbe" providerId="LiveId" clId="{90F2CC6C-F855-4770-9A3A-5653D5542D37}" dt="2023-07-24T17:54:11.636" v="7987" actId="478"/>
          <ac:spMkLst>
            <pc:docMk/>
            <pc:sldMk cId="2404446934" sldId="298"/>
            <ac:spMk id="23" creationId="{D2F040D9-58D7-8F28-64C8-3F4CDD175F01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25" creationId="{BF5FE7BC-1AC7-8657-D372-9770E41738E8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26" creationId="{45973B1D-CC60-5AE1-D7E8-950767A4F8A3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27" creationId="{9F2CA7C4-5607-2038-5B97-29FC5C23C48D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29" creationId="{730A16AE-DAD4-9FE9-64B5-8CC72BDBE4D2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30" creationId="{058243DE-D457-E585-3148-CD3A60F9B55E}"/>
          </ac:spMkLst>
        </pc:spChg>
        <pc:spChg chg="add del mod">
          <ac:chgData name="Ryan Knobel" userId="dc86dbbb8969adbe" providerId="LiveId" clId="{90F2CC6C-F855-4770-9A3A-5653D5542D37}" dt="2023-07-24T19:49:43.354" v="9429" actId="478"/>
          <ac:spMkLst>
            <pc:docMk/>
            <pc:sldMk cId="2404446934" sldId="298"/>
            <ac:spMk id="31" creationId="{4C19DE96-EA18-1B25-B023-7D4AB8DCE072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32" creationId="{0DE62732-F77F-4DAF-7150-5E9DBBE8DA55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33" creationId="{AD3F0393-89F1-B1E9-7082-1E3F4E2F8022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37" creationId="{CC0FAFDA-89C2-5692-3271-F2032969C293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38" creationId="{00220DB9-C7C1-232F-1561-D85120DADA19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40" creationId="{80398BE1-8144-ED00-E3DD-DE8B00579A19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41" creationId="{5B6B0E41-FB54-BA01-6FB2-FC3265E3FFED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43" creationId="{CD6090C9-DCFA-69A4-D2E9-D666D8C65BFF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44" creationId="{4DF55DF3-75E6-59A7-561E-76E12832A8F1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46" creationId="{6AD7B441-6F81-648A-8425-F1AE9D8CE5F4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47" creationId="{C01B1E54-4A56-4684-049B-77560B46A08A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49" creationId="{54ADAF1B-4DB6-D722-E64C-C3C31CD5F76E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50" creationId="{9885D17C-4EEF-A7AE-B618-C3472CF6E5DC}"/>
          </ac:spMkLst>
        </pc:spChg>
        <pc:spChg chg="mod">
          <ac:chgData name="Ryan Knobel" userId="dc86dbbb8969adbe" providerId="LiveId" clId="{90F2CC6C-F855-4770-9A3A-5653D5542D37}" dt="2023-07-24T17:54:01.763" v="7984"/>
          <ac:spMkLst>
            <pc:docMk/>
            <pc:sldMk cId="2404446934" sldId="298"/>
            <ac:spMk id="51" creationId="{F00A8132-8866-7B98-1176-73D0B6646703}"/>
          </ac:spMkLst>
        </pc:spChg>
        <pc:spChg chg="add del mod">
          <ac:chgData name="Ryan Knobel" userId="dc86dbbb8969adbe" providerId="LiveId" clId="{90F2CC6C-F855-4770-9A3A-5653D5542D37}" dt="2023-07-24T19:49:45.248" v="9430" actId="478"/>
          <ac:spMkLst>
            <pc:docMk/>
            <pc:sldMk cId="2404446934" sldId="298"/>
            <ac:spMk id="52" creationId="{46C63FA1-1BE4-1422-F4EF-300CBB0958E1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53" creationId="{6E6B5D3B-927F-51BB-0BAE-E35769A79EE3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54" creationId="{3839047B-B269-FA9E-AE6A-3764ECA16B62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56" creationId="{62F2DCDE-0465-3AF3-5376-D0B48017173E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57" creationId="{A9AF42C0-BAD1-B237-55D0-7EB884D4F108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59" creationId="{7DA440FE-E48A-0D47-AC8E-2F3A77D40E08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60" creationId="{2DFAFD97-587A-BCDB-C50E-80019144CD84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61" creationId="{AEAE0C7F-9D3A-2B83-0EE5-D2599B3A91C4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63" creationId="{17F3C3E4-9A54-9BAA-DD37-AE68937479DA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65" creationId="{5DA7AD30-FA12-CAD6-7DEF-65ADC5CEBB4A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67" creationId="{E8DB24E2-F8CB-7243-9F04-2BC89DE42DBB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68" creationId="{D9E3F1C0-0E95-F7E7-407A-F8094A8B9C91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70" creationId="{F0D4C21D-B4A1-25FA-F5FE-F7416AC3357D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71" creationId="{424E5542-4065-7F43-19FA-57979ABE5EC3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72" creationId="{9441A77F-BD01-92F4-D073-BC83701294ED}"/>
          </ac:spMkLst>
        </pc:spChg>
        <pc:spChg chg="add 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73" creationId="{314053B6-3894-AD9C-A4AC-0A7F04A6F2C1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75" creationId="{F04E5333-3C69-F12C-7F5D-B642213B6169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76" creationId="{CAFD240A-3CF8-851B-D9A9-82B5314D3643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77" creationId="{C6BF8E5F-FBFF-1D05-8C7B-09A4EC4F2583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79" creationId="{AFFEAC29-30D1-B35E-83A0-F6F437D4CA70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80" creationId="{F2628D63-044F-A516-7980-FFC808F29E6E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82" creationId="{895151B7-3AF1-F7FF-699F-9F7E0E3AB7FD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83" creationId="{F9B9A9C7-1A67-DCA5-15B0-67FA49E649DE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85" creationId="{6B268D4C-E20E-1993-68C9-8938DE7471AA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86" creationId="{4455984F-1026-42F6-E56B-00862F0FEC39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88" creationId="{24E9E0A7-657A-2470-68B8-EB00F70ACA92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89" creationId="{69F5B5F9-9D34-CE95-C5C0-CCF5077A901F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91" creationId="{AC6493C2-C75E-08EA-9269-FEC62E06256F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92" creationId="{F4DB37CF-13F2-9A33-C238-186B8DF21A4E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93" creationId="{33C3431E-32A7-2C66-A941-96C220780775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95" creationId="{902B47BE-F093-5628-EF59-7A4A4BB01A48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96" creationId="{18E56B4E-E4C9-8964-F4D0-40234A76B40D}"/>
          </ac:spMkLst>
        </pc:spChg>
        <pc:spChg chg="add 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97" creationId="{3BD2CC85-218E-1BC0-92E6-EB59253281C9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99" creationId="{85D03D3D-7801-0A7D-1673-463AD2CBF7C3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100" creationId="{D203EA3C-10E1-979D-8984-D358B15AFB76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102" creationId="{62E698B3-3DB2-D4CE-C66F-94B0ADE1C60B}"/>
          </ac:spMkLst>
        </pc:spChg>
        <pc:spChg chg="mod">
          <ac:chgData name="Ryan Knobel" userId="dc86dbbb8969adbe" providerId="LiveId" clId="{90F2CC6C-F855-4770-9A3A-5653D5542D37}" dt="2023-07-24T19:49:46.134" v="9431"/>
          <ac:spMkLst>
            <pc:docMk/>
            <pc:sldMk cId="2404446934" sldId="298"/>
            <ac:spMk id="103" creationId="{BDDD96DC-6C39-B1EF-49CC-88933E8D88FC}"/>
          </ac:spMkLst>
        </pc:spChg>
        <pc:spChg chg="add mod">
          <ac:chgData name="Ryan Knobel" userId="dc86dbbb8969adbe" providerId="LiveId" clId="{90F2CC6C-F855-4770-9A3A-5653D5542D37}" dt="2023-07-24T19:54:28.507" v="9488"/>
          <ac:spMkLst>
            <pc:docMk/>
            <pc:sldMk cId="2404446934" sldId="298"/>
            <ac:spMk id="105" creationId="{65C20D8B-7900-2028-02D7-148BF9CDEDF5}"/>
          </ac:spMkLst>
        </pc:spChg>
        <pc:spChg chg="del mod topLvl">
          <ac:chgData name="Ryan Knobel" userId="dc86dbbb8969adbe" providerId="LiveId" clId="{90F2CC6C-F855-4770-9A3A-5653D5542D37}" dt="2023-07-24T17:55:20.550" v="7997" actId="478"/>
          <ac:spMkLst>
            <pc:docMk/>
            <pc:sldMk cId="2404446934" sldId="298"/>
            <ac:spMk id="125" creationId="{7F9F3ED1-7224-3A0D-B749-27FFDA1FB769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27" creationId="{2912F32A-F2E1-36C2-1BA7-59E7EAE08F38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28" creationId="{C30BED93-E009-E8D3-DDD1-9DB57C038949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30" creationId="{791AF0D0-B932-910A-7C70-7272B2F20484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31" creationId="{26CA5BAA-E13D-716B-57B0-63EF41097A32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33" creationId="{7C4365D8-D92D-204F-9644-D4A451F64A2B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34" creationId="{C20B34DE-9755-68CD-C41F-FD73306BFD2C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36" creationId="{5D699ABC-65DA-3125-EE15-E847363447DB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37" creationId="{A6AEAFD4-201D-6C17-BFDB-551B5AC6C21B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38" creationId="{FE3F67E7-CB2C-BFF0-87B0-F3A1D9B22C4A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40" creationId="{64E55AF1-DD9A-580D-011D-C2CCA11F0B97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41" creationId="{54777DCA-0C44-2C95-A01D-3BF2221C2586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43" creationId="{B0199657-4553-AC0E-638D-7B25D653FAA3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44" creationId="{F1A925E2-8E52-9CD3-1429-D4F394351AA7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46" creationId="{840222BD-53B2-E88D-AA3C-D431BB0DE7CC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47" creationId="{DC74F9F1-1C89-9967-3B15-81364F51FD0A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48" creationId="{ED890A53-6C39-DF77-5F98-ED8C7C7A42B8}"/>
          </ac:spMkLst>
        </pc:spChg>
        <pc:spChg chg="del mod topLvl">
          <ac:chgData name="Ryan Knobel" userId="dc86dbbb8969adbe" providerId="LiveId" clId="{90F2CC6C-F855-4770-9A3A-5653D5542D37}" dt="2023-07-24T17:54:01.508" v="7983" actId="478"/>
          <ac:spMkLst>
            <pc:docMk/>
            <pc:sldMk cId="2404446934" sldId="298"/>
            <ac:spMk id="149" creationId="{D0D3305F-549D-60DA-C355-B1177C033D46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51" creationId="{3E5264DD-29F7-1B60-ED32-650C03199E27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52" creationId="{FEE6C7CA-04DF-8027-384B-38B003BDFAB3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153" creationId="{7124F201-246F-38E0-62A3-59618A1C3C10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01" creationId="{A7FEF1CE-B455-ED40-0496-651488BB2CB4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02" creationId="{1C529D5F-8077-2BA5-C86B-7EEF1AD84C20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03" creationId="{8DC6F80E-7EB7-CB8F-9A82-BA69A3C81748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05" creationId="{F9F07C82-DF30-B7BA-0DE0-829B2F56300F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06" creationId="{4868EC72-8ADF-989E-BC06-A1B1FB0EE444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07" creationId="{EAE42249-CE44-FBE7-6ED3-0362156026AD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09" creationId="{EB341E2D-3A2A-91A0-868D-C71C7FE79269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10" creationId="{2BFD02AE-6AAB-CCBC-B10F-A810AA7E9F19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11" creationId="{DED586A1-0BFF-D1E3-F6E8-FD6536E1D67B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13" creationId="{1086F1B8-FC8A-232F-D043-2EF21236D004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14" creationId="{4CD597C2-5324-C7CF-8738-FE2295E714C7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15" creationId="{068BD9AC-CDDC-5AB1-4B29-C454D9DEAFA3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17" creationId="{45F25F90-AB17-8B6B-1E21-FD21281F14A4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18" creationId="{293C4F5A-BCF8-CAA3-A1DB-016C70F36CFF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20" creationId="{CCADD8AE-A5DD-44A2-DCB5-BEBDCC7548BD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21" creationId="{BB95A8CC-09FE-9CF6-7EA3-980C5425BB17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23" creationId="{7BDFF8A9-E883-BEDC-5AEE-E33BEC274573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24" creationId="{613BCB21-87C2-2A25-A802-D2D7F8CB7CB1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26" creationId="{0AEF53A9-E342-FE33-821C-DE7FD2F20ADD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27" creationId="{3C2A93C2-6783-E7A8-DD87-3FF09B688B08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29" creationId="{763A4334-8B7C-BE7A-5037-A3A46652C582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30" creationId="{90925298-57F5-E362-FA8A-2A54B764E755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32" creationId="{13E74457-EE3C-A1BB-503C-A058C835A4EC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33" creationId="{4FD4373A-EECA-3316-D5DB-8883B5B6D224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35" creationId="{9ABC1105-5D23-C9DB-296B-4CEEE8E8E94F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36" creationId="{4D23515C-BC80-7586-72F0-DF367E3C26E6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38" creationId="{B164A670-F408-1B3B-1ACB-CA70E4E0CEA0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39" creationId="{A2150321-04EA-72F4-84CC-039773CB2B47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40" creationId="{2E6BED4E-F931-BDE9-FBA4-E20F038AE1DC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42" creationId="{477E407F-27C9-0448-2814-AB0E08716895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43" creationId="{D616A1B0-BF0E-2BE8-71F0-BE60F202297B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44" creationId="{7DD90007-6534-C6B2-DA37-99EC09F3F9C5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46" creationId="{50ED6303-43D0-E900-83E9-50D7C562BCF3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47" creationId="{A6757170-C018-35B0-DD39-26A28F7D2223}"/>
          </ac:spMkLst>
        </pc:spChg>
        <pc:spChg chg="mod topLvl">
          <ac:chgData name="Ryan Knobel" userId="dc86dbbb8969adbe" providerId="LiveId" clId="{90F2CC6C-F855-4770-9A3A-5653D5542D37}" dt="2023-07-24T17:54:38.804" v="7989" actId="122"/>
          <ac:spMkLst>
            <pc:docMk/>
            <pc:sldMk cId="2404446934" sldId="298"/>
            <ac:spMk id="248" creationId="{68E01970-9BBA-DCBE-8C3B-4077745963DC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49" creationId="{8C021F1A-7114-AE73-61F9-D45706B5C4E5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50" creationId="{DCAAC7C7-FB70-5F7F-729B-2F452C1DA047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51" creationId="{279A8A1F-2CCA-5B31-9430-BA1F0F941B58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52" creationId="{48F953D9-2237-7E9B-AAB8-22238FE52617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53" creationId="{D19F7479-BD8B-EDC6-F343-C89589F4D3FA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54" creationId="{68D3FAB1-29B1-A17C-1D74-F907632676A3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55" creationId="{EE636BCD-1C93-0552-1056-BEA5D0E70218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56" creationId="{54BE1049-009C-E08D-45C1-BCBD0848498B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57" creationId="{AD4296EB-1C2B-3014-975C-FA81C02E0A43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58" creationId="{5AE5290C-4692-B234-A0D7-87928767F550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59" creationId="{1353D0CF-11E9-3876-845D-CAAF66EBD365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60" creationId="{54BD690A-9BDC-9D3A-912D-9783F20F38F0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61" creationId="{D9F73D53-BF68-5E6B-8719-17582D511DBF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62" creationId="{1D68836F-DF4F-959E-2390-F4ED3F0B7B30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63" creationId="{25BD6858-206F-E616-DE68-74B0288FF617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64" creationId="{5B63317A-D2AE-551C-041E-C05D3A150249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65" creationId="{A408BF38-ABDF-DB4E-21A7-0CB5D1C8B7FE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66" creationId="{86B007FC-F1B9-B002-744C-55FBF0A714C8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67" creationId="{839C44EC-53B6-D8BA-5777-32AEF90249D2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68" creationId="{49DB3585-E212-0B56-A2AE-1EBAEB0448CC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69" creationId="{CFCFD5CE-F22E-5357-A4EA-CF75955B970D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70" creationId="{E7BE84A0-9921-2FFA-3FD8-FE1112960C13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71" creationId="{21F5E7E4-2027-035F-A781-C7CF414EB491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72" creationId="{2378BE8E-D002-8C37-2699-A04650C23459}"/>
          </ac:spMkLst>
        </pc:spChg>
        <pc:spChg chg="mod topLvl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73" creationId="{ACDF256E-F256-2F59-7085-1DEC21C57764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89" creationId="{D6EF5B5B-2310-9365-C3CE-2578AADAB871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90" creationId="{2BAB9C17-6318-DB9B-6A2A-00DF537F7978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91" creationId="{12EF3EBC-28EC-BD28-1AC6-7C4741574755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93" creationId="{41076ABC-E59A-DF78-2390-16841A812FAA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94" creationId="{EC261B7B-8073-C29C-1020-3F2602AB3873}"/>
          </ac:spMkLst>
        </pc:spChg>
        <pc:spChg chg="del mod topLvl">
          <ac:chgData name="Ryan Knobel" userId="dc86dbbb8969adbe" providerId="LiveId" clId="{90F2CC6C-F855-4770-9A3A-5653D5542D37}" dt="2023-07-24T17:54:01.508" v="7983" actId="478"/>
          <ac:spMkLst>
            <pc:docMk/>
            <pc:sldMk cId="2404446934" sldId="298"/>
            <ac:spMk id="295" creationId="{560BE2D5-8E38-AFEF-9A2B-CA8019721F45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97" creationId="{6731149F-A0C2-9FA5-5C90-113D852EDACD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298" creationId="{D82F50AB-6F40-9367-4581-BA4808E90123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300" creationId="{99BC716B-FA85-15B7-82E7-763297624C8E}"/>
          </ac:spMkLst>
        </pc:spChg>
        <pc:spChg chg="mod">
          <ac:chgData name="Ryan Knobel" userId="dc86dbbb8969adbe" providerId="LiveId" clId="{90F2CC6C-F855-4770-9A3A-5653D5542D37}" dt="2023-07-24T17:45:53.975" v="7807" actId="165"/>
          <ac:spMkLst>
            <pc:docMk/>
            <pc:sldMk cId="2404446934" sldId="298"/>
            <ac:spMk id="301" creationId="{997D93BA-5416-9BCA-AA2B-F799168AF026}"/>
          </ac:spMkLst>
        </pc:spChg>
        <pc:grpChg chg="add del mod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4" creationId="{BB8EAEA0-B654-9F08-113B-75794D48BA82}"/>
          </ac:grpSpMkLst>
        </pc:grpChg>
        <pc:grpChg chg="add del mod">
          <ac:chgData name="Ryan Knobel" userId="dc86dbbb8969adbe" providerId="LiveId" clId="{90F2CC6C-F855-4770-9A3A-5653D5542D37}" dt="2023-07-24T17:54:01.508" v="7983" actId="478"/>
          <ac:grpSpMkLst>
            <pc:docMk/>
            <pc:sldMk cId="2404446934" sldId="298"/>
            <ac:grpSpMk id="5" creationId="{AB980726-160F-43F7-3C8C-3746DAAF969D}"/>
          </ac:grpSpMkLst>
        </pc:grpChg>
        <pc:grpChg chg="add mod">
          <ac:chgData name="Ryan Knobel" userId="dc86dbbb8969adbe" providerId="LiveId" clId="{90F2CC6C-F855-4770-9A3A-5653D5542D37}" dt="2023-07-24T19:49:46.134" v="9431"/>
          <ac:grpSpMkLst>
            <pc:docMk/>
            <pc:sldMk cId="2404446934" sldId="298"/>
            <ac:grpSpMk id="5" creationId="{BBB1EC92-75D9-8FE8-AF04-B23C696F916D}"/>
          </ac:grpSpMkLst>
        </pc:grpChg>
        <pc:grpChg chg="add del mod">
          <ac:chgData name="Ryan Knobel" userId="dc86dbbb8969adbe" providerId="LiveId" clId="{90F2CC6C-F855-4770-9A3A-5653D5542D37}" dt="2023-07-24T19:49:43.354" v="9429" actId="478"/>
          <ac:grpSpMkLst>
            <pc:docMk/>
            <pc:sldMk cId="2404446934" sldId="298"/>
            <ac:grpSpMk id="8" creationId="{96F7B7ED-1688-7E18-CCD8-353EDE2AC8A0}"/>
          </ac:grpSpMkLst>
        </pc:grpChg>
        <pc:grpChg chg="add del mod">
          <ac:chgData name="Ryan Knobel" userId="dc86dbbb8969adbe" providerId="LiveId" clId="{90F2CC6C-F855-4770-9A3A-5653D5542D37}" dt="2023-07-24T19:49:43.354" v="9429" actId="478"/>
          <ac:grpSpMkLst>
            <pc:docMk/>
            <pc:sldMk cId="2404446934" sldId="298"/>
            <ac:grpSpMk id="11" creationId="{7406340D-E5C5-125F-4E38-B810DA72A71E}"/>
          </ac:grpSpMkLst>
        </pc:grpChg>
        <pc:grpChg chg="add del mod">
          <ac:chgData name="Ryan Knobel" userId="dc86dbbb8969adbe" providerId="LiveId" clId="{90F2CC6C-F855-4770-9A3A-5653D5542D37}" dt="2023-07-24T19:49:43.354" v="9429" actId="478"/>
          <ac:grpSpMkLst>
            <pc:docMk/>
            <pc:sldMk cId="2404446934" sldId="298"/>
            <ac:grpSpMk id="14" creationId="{1612CBB4-2186-8852-348A-792750BB84BF}"/>
          </ac:grpSpMkLst>
        </pc:grpChg>
        <pc:grpChg chg="add del mod">
          <ac:chgData name="Ryan Knobel" userId="dc86dbbb8969adbe" providerId="LiveId" clId="{90F2CC6C-F855-4770-9A3A-5653D5542D37}" dt="2023-07-24T19:49:43.354" v="9429" actId="478"/>
          <ac:grpSpMkLst>
            <pc:docMk/>
            <pc:sldMk cId="2404446934" sldId="298"/>
            <ac:grpSpMk id="19" creationId="{5352B831-A7A1-3220-A3D2-9F7833B70A42}"/>
          </ac:grpSpMkLst>
        </pc:grpChg>
        <pc:grpChg chg="add mod">
          <ac:chgData name="Ryan Knobel" userId="dc86dbbb8969adbe" providerId="LiveId" clId="{90F2CC6C-F855-4770-9A3A-5653D5542D37}" dt="2023-07-24T19:49:46.134" v="9431"/>
          <ac:grpSpMkLst>
            <pc:docMk/>
            <pc:sldMk cId="2404446934" sldId="298"/>
            <ac:grpSpMk id="23" creationId="{6B3DE077-3BF9-9EAB-526B-D75C1E920563}"/>
          </ac:grpSpMkLst>
        </pc:grpChg>
        <pc:grpChg chg="add del mod">
          <ac:chgData name="Ryan Knobel" userId="dc86dbbb8969adbe" providerId="LiveId" clId="{90F2CC6C-F855-4770-9A3A-5653D5542D37}" dt="2023-07-24T19:49:43.354" v="9429" actId="478"/>
          <ac:grpSpMkLst>
            <pc:docMk/>
            <pc:sldMk cId="2404446934" sldId="298"/>
            <ac:grpSpMk id="24" creationId="{5C68DE38-7227-D7FC-CCBE-BAF13F240163}"/>
          </ac:grpSpMkLst>
        </pc:grpChg>
        <pc:grpChg chg="add del mod">
          <ac:chgData name="Ryan Knobel" userId="dc86dbbb8969adbe" providerId="LiveId" clId="{90F2CC6C-F855-4770-9A3A-5653D5542D37}" dt="2023-07-24T19:49:43.354" v="9429" actId="478"/>
          <ac:grpSpMkLst>
            <pc:docMk/>
            <pc:sldMk cId="2404446934" sldId="298"/>
            <ac:grpSpMk id="28" creationId="{C4841D29-A711-8855-EAFE-5754D25D35CB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36" creationId="{609F2B65-E712-1379-58C2-2E19EC2D8C60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39" creationId="{B2913453-6735-C1D3-9E36-CD9ACEE6D311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42" creationId="{C9AD66FF-AE42-2854-BF38-CD7BEA3DF079}"/>
          </ac:grpSpMkLst>
        </pc:grpChg>
        <pc:grpChg chg="add del mod">
          <ac:chgData name="Ryan Knobel" userId="dc86dbbb8969adbe" providerId="LiveId" clId="{90F2CC6C-F855-4770-9A3A-5653D5542D37}" dt="2023-07-24T19:49:43.354" v="9429" actId="478"/>
          <ac:grpSpMkLst>
            <pc:docMk/>
            <pc:sldMk cId="2404446934" sldId="298"/>
            <ac:grpSpMk id="45" creationId="{85710970-D2CE-A25A-49B8-7E8310449852}"/>
          </ac:grpSpMkLst>
        </pc:grpChg>
        <pc:grpChg chg="add del mod">
          <ac:chgData name="Ryan Knobel" userId="dc86dbbb8969adbe" providerId="LiveId" clId="{90F2CC6C-F855-4770-9A3A-5653D5542D37}" dt="2023-07-24T19:49:43.354" v="9429" actId="478"/>
          <ac:grpSpMkLst>
            <pc:docMk/>
            <pc:sldMk cId="2404446934" sldId="298"/>
            <ac:grpSpMk id="48" creationId="{FDF3BFC7-69E2-5EE2-7678-F2F36D883A5C}"/>
          </ac:grpSpMkLst>
        </pc:grpChg>
        <pc:grpChg chg="add mod">
          <ac:chgData name="Ryan Knobel" userId="dc86dbbb8969adbe" providerId="LiveId" clId="{90F2CC6C-F855-4770-9A3A-5653D5542D37}" dt="2023-07-24T19:49:46.134" v="9431"/>
          <ac:grpSpMkLst>
            <pc:docMk/>
            <pc:sldMk cId="2404446934" sldId="298"/>
            <ac:grpSpMk id="55" creationId="{67A876E1-CC71-D8AE-456F-682537EEC6F4}"/>
          </ac:grpSpMkLst>
        </pc:grpChg>
        <pc:grpChg chg="add mod">
          <ac:chgData name="Ryan Knobel" userId="dc86dbbb8969adbe" providerId="LiveId" clId="{90F2CC6C-F855-4770-9A3A-5653D5542D37}" dt="2023-07-24T19:49:46.134" v="9431"/>
          <ac:grpSpMkLst>
            <pc:docMk/>
            <pc:sldMk cId="2404446934" sldId="298"/>
            <ac:grpSpMk id="58" creationId="{73BC2CD0-0E07-A1C7-1163-89E2729D8FA1}"/>
          </ac:grpSpMkLst>
        </pc:grpChg>
        <pc:grpChg chg="add mod">
          <ac:chgData name="Ryan Knobel" userId="dc86dbbb8969adbe" providerId="LiveId" clId="{90F2CC6C-F855-4770-9A3A-5653D5542D37}" dt="2023-07-24T19:49:46.134" v="9431"/>
          <ac:grpSpMkLst>
            <pc:docMk/>
            <pc:sldMk cId="2404446934" sldId="298"/>
            <ac:grpSpMk id="62" creationId="{BE1E1559-AB9C-5F81-0E97-4C08AAD6101A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64" creationId="{B05BD618-E7EF-CA34-F3A4-A327D31598D6}"/>
          </ac:grpSpMkLst>
        </pc:grpChg>
        <pc:grpChg chg="add mod">
          <ac:chgData name="Ryan Knobel" userId="dc86dbbb8969adbe" providerId="LiveId" clId="{90F2CC6C-F855-4770-9A3A-5653D5542D37}" dt="2023-07-24T19:49:46.134" v="9431"/>
          <ac:grpSpMkLst>
            <pc:docMk/>
            <pc:sldMk cId="2404446934" sldId="298"/>
            <ac:grpSpMk id="66" creationId="{4BCD2AF6-0631-FA29-7263-59231CDDA6DB}"/>
          </ac:grpSpMkLst>
        </pc:grpChg>
        <pc:grpChg chg="add mod">
          <ac:chgData name="Ryan Knobel" userId="dc86dbbb8969adbe" providerId="LiveId" clId="{90F2CC6C-F855-4770-9A3A-5653D5542D37}" dt="2023-07-24T19:49:46.134" v="9431"/>
          <ac:grpSpMkLst>
            <pc:docMk/>
            <pc:sldMk cId="2404446934" sldId="298"/>
            <ac:grpSpMk id="69" creationId="{B51BC302-F824-7909-F24D-B786FF9855E6}"/>
          </ac:grpSpMkLst>
        </pc:grpChg>
        <pc:grpChg chg="add mod">
          <ac:chgData name="Ryan Knobel" userId="dc86dbbb8969adbe" providerId="LiveId" clId="{90F2CC6C-F855-4770-9A3A-5653D5542D37}" dt="2023-07-24T19:49:46.134" v="9431"/>
          <ac:grpSpMkLst>
            <pc:docMk/>
            <pc:sldMk cId="2404446934" sldId="298"/>
            <ac:grpSpMk id="74" creationId="{CBADB9B3-2FFE-FE22-3268-016C2BB821CB}"/>
          </ac:grpSpMkLst>
        </pc:grpChg>
        <pc:grpChg chg="add mod">
          <ac:chgData name="Ryan Knobel" userId="dc86dbbb8969adbe" providerId="LiveId" clId="{90F2CC6C-F855-4770-9A3A-5653D5542D37}" dt="2023-07-24T19:49:46.134" v="9431"/>
          <ac:grpSpMkLst>
            <pc:docMk/>
            <pc:sldMk cId="2404446934" sldId="298"/>
            <ac:grpSpMk id="78" creationId="{6DE82BC4-1BE4-D32D-03E2-DA78C9EC78E7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81" creationId="{9B066093-E603-634B-447A-27E1526719E4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84" creationId="{81C1CA43-DBFA-9382-82E6-D0680F847C1B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87" creationId="{B9807C48-073A-4982-8774-D5675EC251A0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90" creationId="{6C280A41-4B34-6C3C-E4D2-E75098EBADEB}"/>
          </ac:grpSpMkLst>
        </pc:grpChg>
        <pc:grpChg chg="add mod">
          <ac:chgData name="Ryan Knobel" userId="dc86dbbb8969adbe" providerId="LiveId" clId="{90F2CC6C-F855-4770-9A3A-5653D5542D37}" dt="2023-07-24T19:49:46.134" v="9431"/>
          <ac:grpSpMkLst>
            <pc:docMk/>
            <pc:sldMk cId="2404446934" sldId="298"/>
            <ac:grpSpMk id="94" creationId="{7E603F9F-E8AE-5AB1-0491-72987B294776}"/>
          </ac:grpSpMkLst>
        </pc:grpChg>
        <pc:grpChg chg="add mod">
          <ac:chgData name="Ryan Knobel" userId="dc86dbbb8969adbe" providerId="LiveId" clId="{90F2CC6C-F855-4770-9A3A-5653D5542D37}" dt="2023-07-24T19:49:46.134" v="9431"/>
          <ac:grpSpMkLst>
            <pc:docMk/>
            <pc:sldMk cId="2404446934" sldId="298"/>
            <ac:grpSpMk id="98" creationId="{C7CCD369-EB89-6A2B-BF6D-A8D0BB26A55A}"/>
          </ac:grpSpMkLst>
        </pc:grpChg>
        <pc:grpChg chg="add mod">
          <ac:chgData name="Ryan Knobel" userId="dc86dbbb8969adbe" providerId="LiveId" clId="{90F2CC6C-F855-4770-9A3A-5653D5542D37}" dt="2023-07-24T19:49:46.134" v="9431"/>
          <ac:grpSpMkLst>
            <pc:docMk/>
            <pc:sldMk cId="2404446934" sldId="298"/>
            <ac:grpSpMk id="101" creationId="{278873CF-B6C1-F132-911D-76732BD546C1}"/>
          </ac:grpSpMkLst>
        </pc:grpChg>
        <pc:grpChg chg="del mod topLvl">
          <ac:chgData name="Ryan Knobel" userId="dc86dbbb8969adbe" providerId="LiveId" clId="{90F2CC6C-F855-4770-9A3A-5653D5542D37}" dt="2023-07-24T19:49:43.354" v="9429" actId="478"/>
          <ac:grpSpMkLst>
            <pc:docMk/>
            <pc:sldMk cId="2404446934" sldId="298"/>
            <ac:grpSpMk id="126" creationId="{419FF464-C11C-8D86-2188-FD596FB51AFA}"/>
          </ac:grpSpMkLst>
        </pc:grpChg>
        <pc:grpChg chg="del mod topLvl">
          <ac:chgData name="Ryan Knobel" userId="dc86dbbb8969adbe" providerId="LiveId" clId="{90F2CC6C-F855-4770-9A3A-5653D5542D37}" dt="2023-07-24T19:49:43.354" v="9429" actId="478"/>
          <ac:grpSpMkLst>
            <pc:docMk/>
            <pc:sldMk cId="2404446934" sldId="298"/>
            <ac:grpSpMk id="129" creationId="{1ACE26FD-A433-B44E-BEE5-9F39F611DF0A}"/>
          </ac:grpSpMkLst>
        </pc:grpChg>
        <pc:grpChg chg="del mod topLvl">
          <ac:chgData name="Ryan Knobel" userId="dc86dbbb8969adbe" providerId="LiveId" clId="{90F2CC6C-F855-4770-9A3A-5653D5542D37}" dt="2023-07-24T19:49:43.354" v="9429" actId="478"/>
          <ac:grpSpMkLst>
            <pc:docMk/>
            <pc:sldMk cId="2404446934" sldId="298"/>
            <ac:grpSpMk id="132" creationId="{F6485829-6636-5B83-21D9-13D5304114DA}"/>
          </ac:grpSpMkLst>
        </pc:grpChg>
        <pc:grpChg chg="del mod topLvl">
          <ac:chgData name="Ryan Knobel" userId="dc86dbbb8969adbe" providerId="LiveId" clId="{90F2CC6C-F855-4770-9A3A-5653D5542D37}" dt="2023-07-24T19:49:43.354" v="9429" actId="478"/>
          <ac:grpSpMkLst>
            <pc:docMk/>
            <pc:sldMk cId="2404446934" sldId="298"/>
            <ac:grpSpMk id="135" creationId="{4A3EDD2C-81EA-3690-C398-3E10D8132E9D}"/>
          </ac:grpSpMkLst>
        </pc:grpChg>
        <pc:grpChg chg="del mod topLvl">
          <ac:chgData name="Ryan Knobel" userId="dc86dbbb8969adbe" providerId="LiveId" clId="{90F2CC6C-F855-4770-9A3A-5653D5542D37}" dt="2023-07-24T17:54:01.508" v="7983" actId="478"/>
          <ac:grpSpMkLst>
            <pc:docMk/>
            <pc:sldMk cId="2404446934" sldId="298"/>
            <ac:grpSpMk id="139" creationId="{5FA5CC81-813D-97B1-A220-C92E865A9044}"/>
          </ac:grpSpMkLst>
        </pc:grpChg>
        <pc:grpChg chg="del mod topLvl">
          <ac:chgData name="Ryan Knobel" userId="dc86dbbb8969adbe" providerId="LiveId" clId="{90F2CC6C-F855-4770-9A3A-5653D5542D37}" dt="2023-07-24T17:54:01.508" v="7983" actId="478"/>
          <ac:grpSpMkLst>
            <pc:docMk/>
            <pc:sldMk cId="2404446934" sldId="298"/>
            <ac:grpSpMk id="142" creationId="{04163193-3735-63D2-80BC-EA9D19C51ACF}"/>
          </ac:grpSpMkLst>
        </pc:grpChg>
        <pc:grpChg chg="del mod topLvl">
          <ac:chgData name="Ryan Knobel" userId="dc86dbbb8969adbe" providerId="LiveId" clId="{90F2CC6C-F855-4770-9A3A-5653D5542D37}" dt="2023-07-24T17:54:01.508" v="7983" actId="478"/>
          <ac:grpSpMkLst>
            <pc:docMk/>
            <pc:sldMk cId="2404446934" sldId="298"/>
            <ac:grpSpMk id="145" creationId="{1271CF92-7C59-0085-57E9-9B588967F13F}"/>
          </ac:grpSpMkLst>
        </pc:grpChg>
        <pc:grpChg chg="del mod topLvl">
          <ac:chgData name="Ryan Knobel" userId="dc86dbbb8969adbe" providerId="LiveId" clId="{90F2CC6C-F855-4770-9A3A-5653D5542D37}" dt="2023-07-24T17:54:01.508" v="7983" actId="478"/>
          <ac:grpSpMkLst>
            <pc:docMk/>
            <pc:sldMk cId="2404446934" sldId="298"/>
            <ac:grpSpMk id="150" creationId="{B989EE64-5D13-8EF0-E7C0-C4810D3BF90A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204" creationId="{E5FCB4CA-BC68-8E6E-456C-8E6BA3EE59D1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208" creationId="{267CC3B7-F22B-A3C9-4960-B19253F8324D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212" creationId="{4C0D69BF-E59D-880D-DE40-D86582E5512D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216" creationId="{F86DECD5-6B94-4EA8-58E6-1588CF147941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219" creationId="{9A4E548D-35CE-4269-360F-6BAF6DE3920B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222" creationId="{587D4BBB-7F87-F6EA-14A0-A79D4332E0E4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225" creationId="{019FF34F-7E16-73ED-76CA-354787DA3F0C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228" creationId="{8E978225-BE10-6DCD-3823-8DFFC260EB91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231" creationId="{F1AF4B00-CBC6-39AA-516B-4A591B717122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234" creationId="{A0C7DB65-3B09-2A0C-AE8C-3765233A2EA9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237" creationId="{7554F5D1-9D50-B78C-EB70-74702534413D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241" creationId="{56616236-8A98-CFCA-B08C-6A55BACA5561}"/>
          </ac:grpSpMkLst>
        </pc:grpChg>
        <pc:grpChg chg="mod topLvl">
          <ac:chgData name="Ryan Knobel" userId="dc86dbbb8969adbe" providerId="LiveId" clId="{90F2CC6C-F855-4770-9A3A-5653D5542D37}" dt="2023-07-24T17:45:53.975" v="7807" actId="165"/>
          <ac:grpSpMkLst>
            <pc:docMk/>
            <pc:sldMk cId="2404446934" sldId="298"/>
            <ac:grpSpMk id="245" creationId="{A92804A1-E881-6375-C572-FB4D885613AC}"/>
          </ac:grpSpMkLst>
        </pc:grpChg>
        <pc:grpChg chg="del mod topLvl">
          <ac:chgData name="Ryan Knobel" userId="dc86dbbb8969adbe" providerId="LiveId" clId="{90F2CC6C-F855-4770-9A3A-5653D5542D37}" dt="2023-07-24T17:54:01.508" v="7983" actId="478"/>
          <ac:grpSpMkLst>
            <pc:docMk/>
            <pc:sldMk cId="2404446934" sldId="298"/>
            <ac:grpSpMk id="288" creationId="{C9B7303C-7D97-C182-EDB3-58BA37B11B31}"/>
          </ac:grpSpMkLst>
        </pc:grpChg>
        <pc:grpChg chg="del mod topLvl">
          <ac:chgData name="Ryan Knobel" userId="dc86dbbb8969adbe" providerId="LiveId" clId="{90F2CC6C-F855-4770-9A3A-5653D5542D37}" dt="2023-07-24T17:54:01.508" v="7983" actId="478"/>
          <ac:grpSpMkLst>
            <pc:docMk/>
            <pc:sldMk cId="2404446934" sldId="298"/>
            <ac:grpSpMk id="292" creationId="{EE3C7FCB-5AC5-C772-AD0B-AE1D46988F55}"/>
          </ac:grpSpMkLst>
        </pc:grpChg>
        <pc:grpChg chg="del mod topLvl">
          <ac:chgData name="Ryan Knobel" userId="dc86dbbb8969adbe" providerId="LiveId" clId="{90F2CC6C-F855-4770-9A3A-5653D5542D37}" dt="2023-07-24T17:54:01.508" v="7983" actId="478"/>
          <ac:grpSpMkLst>
            <pc:docMk/>
            <pc:sldMk cId="2404446934" sldId="298"/>
            <ac:grpSpMk id="296" creationId="{DCD20053-A36E-F90E-2F9A-B8C1D42D9D41}"/>
          </ac:grpSpMkLst>
        </pc:grpChg>
        <pc:grpChg chg="del mod topLvl">
          <ac:chgData name="Ryan Knobel" userId="dc86dbbb8969adbe" providerId="LiveId" clId="{90F2CC6C-F855-4770-9A3A-5653D5542D37}" dt="2023-07-24T17:49:17.515" v="7897" actId="478"/>
          <ac:grpSpMkLst>
            <pc:docMk/>
            <pc:sldMk cId="2404446934" sldId="298"/>
            <ac:grpSpMk id="299" creationId="{CB533F02-72A9-E9E4-A8DF-5B07D349974E}"/>
          </ac:grpSpMkLst>
        </pc:grpChg>
        <pc:cxnChg chg="del mod topLvl">
          <ac:chgData name="Ryan Knobel" userId="dc86dbbb8969adbe" providerId="LiveId" clId="{90F2CC6C-F855-4770-9A3A-5653D5542D37}" dt="2023-07-24T19:54:24.259" v="9485" actId="478"/>
          <ac:cxnSpMkLst>
            <pc:docMk/>
            <pc:sldMk cId="2404446934" sldId="298"/>
            <ac:cxnSpMk id="34" creationId="{37785053-C7AB-6C10-9DE4-6AF3C48AE1DD}"/>
          </ac:cxnSpMkLst>
        </pc:cxnChg>
        <pc:cxnChg chg="del mod topLvl">
          <ac:chgData name="Ryan Knobel" userId="dc86dbbb8969adbe" providerId="LiveId" clId="{90F2CC6C-F855-4770-9A3A-5653D5542D37}" dt="2023-07-24T19:54:28.095" v="9487" actId="478"/>
          <ac:cxnSpMkLst>
            <pc:docMk/>
            <pc:sldMk cId="2404446934" sldId="298"/>
            <ac:cxnSpMk id="35" creationId="{1CF9A24B-0BC5-E663-1E8C-D3E3778C1E97}"/>
          </ac:cxnSpMkLst>
        </pc:cxnChg>
        <pc:cxnChg chg="add mod">
          <ac:chgData name="Ryan Knobel" userId="dc86dbbb8969adbe" providerId="LiveId" clId="{90F2CC6C-F855-4770-9A3A-5653D5542D37}" dt="2023-07-24T19:54:28.507" v="9488"/>
          <ac:cxnSpMkLst>
            <pc:docMk/>
            <pc:sldMk cId="2404446934" sldId="298"/>
            <ac:cxnSpMk id="104" creationId="{A0EBA6AF-26A9-AC3E-830C-3C7E840A4E5F}"/>
          </ac:cxnSpMkLst>
        </pc:cxnChg>
        <pc:cxnChg chg="add mod">
          <ac:chgData name="Ryan Knobel" userId="dc86dbbb8969adbe" providerId="LiveId" clId="{90F2CC6C-F855-4770-9A3A-5653D5542D37}" dt="2023-07-24T19:54:28.507" v="9488"/>
          <ac:cxnSpMkLst>
            <pc:docMk/>
            <pc:sldMk cId="2404446934" sldId="298"/>
            <ac:cxnSpMk id="106" creationId="{0711A2A6-5507-21C5-2B96-273660353F7B}"/>
          </ac:cxnSpMkLst>
        </pc:cxnChg>
      </pc:sldChg>
      <pc:sldChg chg="addSp delSp modSp mod">
        <pc:chgData name="Ryan Knobel" userId="dc86dbbb8969adbe" providerId="LiveId" clId="{90F2CC6C-F855-4770-9A3A-5653D5542D37}" dt="2023-07-24T19:53:57.551" v="9480" actId="1076"/>
        <pc:sldMkLst>
          <pc:docMk/>
          <pc:sldMk cId="1160469651" sldId="299"/>
        </pc:sldMkLst>
        <pc:spChg chg="mod">
          <ac:chgData name="Ryan Knobel" userId="dc86dbbb8969adbe" providerId="LiveId" clId="{90F2CC6C-F855-4770-9A3A-5653D5542D37}" dt="2023-07-24T18:47:50.326" v="8670" actId="403"/>
          <ac:spMkLst>
            <pc:docMk/>
            <pc:sldMk cId="1160469651" sldId="299"/>
            <ac:spMk id="2" creationId="{2508B750-C8B1-0D51-4C6C-061A360A5CEC}"/>
          </ac:spMkLst>
        </pc:spChg>
        <pc:spChg chg="add 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3" creationId="{658D749D-A044-4AE6-DFF5-A9BFA26D00D3}"/>
          </ac:spMkLst>
        </pc:spChg>
        <pc:spChg chg="del mod topLvl">
          <ac:chgData name="Ryan Knobel" userId="dc86dbbb8969adbe" providerId="LiveId" clId="{90F2CC6C-F855-4770-9A3A-5653D5542D37}" dt="2023-07-24T17:53:32.245" v="7978" actId="478"/>
          <ac:spMkLst>
            <pc:docMk/>
            <pc:sldMk cId="1160469651" sldId="299"/>
            <ac:spMk id="3" creationId="{6DCC2F37-E07E-F669-FEF4-AA797D33D1F5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5" creationId="{B02ABC68-FD38-FC30-CE85-F1B352C212E1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6" creationId="{F98A960E-3D84-A6C4-B95A-A7AB5513BA71}"/>
          </ac:spMkLst>
        </pc:spChg>
        <pc:spChg chg="add mod">
          <ac:chgData name="Ryan Knobel" userId="dc86dbbb8969adbe" providerId="LiveId" clId="{90F2CC6C-F855-4770-9A3A-5653D5542D37}" dt="2023-07-24T17:54:47.891" v="7991" actId="122"/>
          <ac:spMkLst>
            <pc:docMk/>
            <pc:sldMk cId="1160469651" sldId="299"/>
            <ac:spMk id="7" creationId="{A4A871DC-17F3-0DFD-31CF-3D57B4AA8A66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9" creationId="{5216D4CA-6C36-BF12-4402-68A34FAB4FA7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10" creationId="{D83B89EE-56EF-4537-3182-34F53DA10C9A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12" creationId="{19B1D3C6-4B2E-583D-BBDE-45EE34F9C7A7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13" creationId="{B188C56E-C839-8B2E-6013-3CFD5A989E92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16" creationId="{E084CF54-6487-FE74-D635-EDEC65A647F6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17" creationId="{95A8EEDD-7313-F749-784D-91D92AC577BA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18" creationId="{08101E77-1C70-DCD6-F769-3B1F3A838C9B}"/>
          </ac:spMkLst>
        </pc:spChg>
        <pc:spChg chg="add del mod">
          <ac:chgData name="Ryan Knobel" userId="dc86dbbb8969adbe" providerId="LiveId" clId="{90F2CC6C-F855-4770-9A3A-5653D5542D37}" dt="2023-07-24T19:50:21.273" v="9435" actId="478"/>
          <ac:spMkLst>
            <pc:docMk/>
            <pc:sldMk cId="1160469651" sldId="299"/>
            <ac:spMk id="19" creationId="{9455FDAD-D671-9788-F5A9-6F395FC49A69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21" creationId="{AD507AE2-EA19-222D-FECD-A6AF6CEA2EF1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22" creationId="{2CEE99A2-53FB-DCCA-0A39-60947E9CBD97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23" creationId="{45C1BAEC-DF49-D356-43E4-C710670F3212}"/>
          </ac:spMkLst>
        </pc:spChg>
        <pc:spChg chg="add mod">
          <ac:chgData name="Ryan Knobel" userId="dc86dbbb8969adbe" providerId="LiveId" clId="{90F2CC6C-F855-4770-9A3A-5653D5542D37}" dt="2023-07-24T19:50:29.057" v="9437" actId="1076"/>
          <ac:spMkLst>
            <pc:docMk/>
            <pc:sldMk cId="1160469651" sldId="299"/>
            <ac:spMk id="24" creationId="{D3BACAAE-0D6D-B371-8222-EC661B5A430A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26" creationId="{591A217E-A982-EC48-9F3F-66B4EA7FB2BE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27" creationId="{103BEA4C-E7E8-7CE5-51D2-F81D91182C33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27" creationId="{66ABAE28-DBB5-24F2-F4ED-0079D3A808A7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28" creationId="{A4AA366A-964F-F9DD-31DA-D397D168C3A0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29" creationId="{A7F1CD47-CC15-5A41-5700-97E9EA182BF8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31" creationId="{E8404A58-2290-12A0-03C4-2450C9983E3C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32" creationId="{B33A0190-05E5-E44E-467E-D5E059ACEFF7}"/>
          </ac:spMkLst>
        </pc:spChg>
        <pc:spChg chg="add del mod">
          <ac:chgData name="Ryan Knobel" userId="dc86dbbb8969adbe" providerId="LiveId" clId="{90F2CC6C-F855-4770-9A3A-5653D5542D37}" dt="2023-07-24T19:50:21.273" v="9435" actId="478"/>
          <ac:spMkLst>
            <pc:docMk/>
            <pc:sldMk cId="1160469651" sldId="299"/>
            <ac:spMk id="33" creationId="{1F1F8517-C022-AAA9-2729-E6B7D18C5CD7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35" creationId="{1771A455-20AA-C0FD-1467-89EDE9B91607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36" creationId="{08C701B8-635E-F335-8326-2A3249EA6EC1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38" creationId="{398EF8E8-99F4-19BD-EF78-68A919FC30DB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39" creationId="{3DEED880-910A-E682-35B8-2914346223B3}"/>
          </ac:spMkLst>
        </pc:spChg>
        <pc:spChg chg="mod">
          <ac:chgData name="Ryan Knobel" userId="dc86dbbb8969adbe" providerId="LiveId" clId="{90F2CC6C-F855-4770-9A3A-5653D5542D37}" dt="2023-07-24T17:53:32.571" v="7979"/>
          <ac:spMkLst>
            <pc:docMk/>
            <pc:sldMk cId="1160469651" sldId="299"/>
            <ac:spMk id="40" creationId="{1F72D233-042D-6FC6-B2C2-5593E6BC58B4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41" creationId="{441A90F5-2D5F-7281-E95A-829A769457D9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43" creationId="{91359BA2-9F65-0C79-5FDF-FF3D09FECD8F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44" creationId="{558C6E25-BDAE-0DF7-9CB0-98BE574A910E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5" creationId="{4A6A3A48-962B-DCA8-023D-D2BF9FC95460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46" creationId="{2C5448D4-8043-4023-C1FF-3A24B9C3FD88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6" creationId="{6C0203A9-1EE3-3E4A-9946-F8C444B6FA26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47" creationId="{A6F2B4D3-CA8E-E6B2-2D33-18E0B2370D49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48" creationId="{2CA99965-D326-45C7-B3AB-6E4BC5122B31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8" creationId="{330AF11D-3055-1E0F-A64D-CB8BE36CA029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9" creationId="{750D875A-DC55-4B69-DCD2-6AC362D22CB6}"/>
          </ac:spMkLst>
        </pc:spChg>
        <pc:spChg chg="del mod topLvl">
          <ac:chgData name="Ryan Knobel" userId="dc86dbbb8969adbe" providerId="LiveId" clId="{90F2CC6C-F855-4770-9A3A-5653D5542D37}" dt="2023-07-24T17:53:32.245" v="7978" actId="478"/>
          <ac:spMkLst>
            <pc:docMk/>
            <pc:sldMk cId="1160469651" sldId="299"/>
            <ac:spMk id="50" creationId="{1EC9BF4E-133D-3054-4F39-FD05A4481C8C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50" creationId="{F57626A5-0E65-6AA9-3927-58E98537A939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51" creationId="{11F60D63-8635-6F18-DA5A-526D0B7E56B3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52" creationId="{0061F9AD-DC1E-A091-1BE2-6B3823B10F33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53" creationId="{5FBCCF97-3E46-B9DA-4AE7-5B0EEE49C21A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53" creationId="{5FF03677-9440-49DE-B23A-286F5E5B12E1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54" creationId="{ACB3522C-E38E-B20A-2850-C8C1B7BB6A2B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55" creationId="{F8A8076A-64E7-1ED3-49E9-BEF66E70C2E1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56" creationId="{13C1469C-161A-9A3F-8DD4-725BA389498C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56" creationId="{5941680A-6D1D-1088-4820-4B93FD3B8083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57" creationId="{7CFCB966-49E0-87A4-D504-490236B494A8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57" creationId="{DBC29750-2914-05B7-B56E-E9650721882E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58" creationId="{1128DFF4-0CE6-7327-D772-95E31FFBBEE4}"/>
          </ac:spMkLst>
        </pc:spChg>
        <pc:spChg chg="add 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59" creationId="{FA8CE916-1487-7D31-6A41-23547E6B43B8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61" creationId="{67C7090A-0885-2F1A-7887-F01B264E8578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62" creationId="{8A471543-7182-1878-FFCC-FD26289CD749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63" creationId="{C17C9F4A-6996-2459-6181-069ADB5769CC}"/>
          </ac:spMkLst>
        </pc:spChg>
        <pc:spChg chg="del mod topLvl">
          <ac:chgData name="Ryan Knobel" userId="dc86dbbb8969adbe" providerId="LiveId" clId="{90F2CC6C-F855-4770-9A3A-5653D5542D37}" dt="2023-07-24T19:50:21.273" v="9435" actId="478"/>
          <ac:spMkLst>
            <pc:docMk/>
            <pc:sldMk cId="1160469651" sldId="299"/>
            <ac:spMk id="129" creationId="{195AABB7-7203-D7A0-97F2-422173C10F58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31" creationId="{5CBECD59-A620-CFE1-DFAE-B63B3B93E955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32" creationId="{CB998D52-56D5-3362-8452-136364401ACF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34" creationId="{8FF5DC56-27FB-BFE4-3271-DBBC6FF9380E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35" creationId="{7D2B33F7-B739-E02A-F1C2-470E43852C1B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37" creationId="{249B66A2-C317-48AD-126C-C9914AA05822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38" creationId="{7A12941A-E6E0-864A-5259-12875A4AE5C1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40" creationId="{D151FA0C-1C3A-9916-6AEC-059815DB88B6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41" creationId="{D29CDE13-925C-05F5-19E6-323A81822E6E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42" creationId="{645B95CA-D296-B07E-845C-54B8605836EE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143" creationId="{5E118E3B-0DA9-9507-8B61-9E540DEEAE2A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44" creationId="{44FB4BA1-3984-71B0-65BF-8186D4D53029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144" creationId="{EAAAF66B-4AFE-DE81-E099-EC2093EE36B9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45" creationId="{A1B878C3-EE7C-7031-B1E4-20857D0F5237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47" creationId="{26149100-2765-E872-2EAB-17F6B82EDB60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48" creationId="{37A5188E-8BA5-A70D-097F-D293286A9280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50" creationId="{5CE4DC1C-0C27-4D42-E988-D8EF82A8359E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51" creationId="{198C17A7-48A2-262A-368C-83ABFA1C015F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52" creationId="{A98E78B6-7CF1-E43E-DD75-E36715E2B327}"/>
          </ac:spMkLst>
        </pc:spChg>
        <pc:spChg chg="del mod topLvl">
          <ac:chgData name="Ryan Knobel" userId="dc86dbbb8969adbe" providerId="LiveId" clId="{90F2CC6C-F855-4770-9A3A-5653D5542D37}" dt="2023-07-24T17:53:32.245" v="7978" actId="478"/>
          <ac:spMkLst>
            <pc:docMk/>
            <pc:sldMk cId="1160469651" sldId="299"/>
            <ac:spMk id="153" creationId="{A3D20B74-5680-AD7D-5E4A-290B84C11202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55" creationId="{7CA940B9-098C-7412-7B21-31B22EA01502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56" creationId="{B91C5270-28EC-9157-A628-F5B922A84376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157" creationId="{A14B20F4-BA9E-2FB5-EDED-205F5A326120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02" creationId="{EFA7408C-B718-E7D4-B533-09126956B54B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03" creationId="{AD2D824F-002B-B84A-BF6F-88EDA50AE5F3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07" creationId="{85B5B85C-6370-D3C0-C23B-5BF76D9E62F3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08" creationId="{5ECA62CE-FBA0-2516-10AD-2762EF06BACC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10" creationId="{6670E765-5D6D-17E6-9FE4-AD72567DF792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11" creationId="{AE118D74-3465-A0C8-AAC5-C01BF8BB46BB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13" creationId="{F3DE7715-CDA1-B93E-8A6E-C8951F381392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14" creationId="{0B2735CB-6D6B-E55C-4769-58421EA8F7A3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16" creationId="{180E3C46-A322-3B82-9DA4-F8CCB0EE14D3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17" creationId="{F736FE76-5321-75C5-2855-6048855C6FAD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19" creationId="{438FF190-811F-4237-B580-05E6F39473FE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20" creationId="{0876A556-0BBA-8F00-62A1-D5E8F2CFE545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22" creationId="{918D0266-CF23-D24A-E1B9-3659B64F7E9B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23" creationId="{26754062-1B69-8D8A-DC0B-58F9EBAE19DF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25" creationId="{9F8AE0FA-F438-E305-D9C0-80AB974A9B80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26" creationId="{15BEDD06-FB06-4C4C-BD9D-2B9B52BCF738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28" creationId="{B91B84DF-217D-34EE-D71B-07AEFD3403C9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29" creationId="{27ACF2B8-CED1-F607-D1CF-8A62CD130695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30" creationId="{3EC303F7-1B68-C38B-07C2-9CF06F0198C9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32" creationId="{4AA8F85D-C522-282C-CAE7-0A22AFA8DFF8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33" creationId="{9BAB2989-B475-DFB2-35A3-124A65427303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34" creationId="{0E1171DD-28F4-5F41-90FC-ADE6CDC29A36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36" creationId="{BFC3C5EA-562C-88C3-EB4B-B12B5CD4B4FE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37" creationId="{DD6F2C05-87A9-9195-AD33-EF72150DE945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38" creationId="{CDB00CC4-E1B1-898E-8929-0F46EAA4D003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40" creationId="{B8E3855E-4DE3-01BC-1B05-CD376AFA0D21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41" creationId="{391724DB-4DE9-0B2B-2345-F3247B9ABD39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42" creationId="{281CDB70-D752-67CC-2C37-D7407242C52A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44" creationId="{AAC95231-8C2E-5332-3D32-6A10C74DBD40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45" creationId="{C0450FFA-DE59-9E57-DC94-13BE89750F21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47" creationId="{868EB26F-410E-B0CD-068C-14A8C3588707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48" creationId="{37A73A2C-0291-3B35-984A-18713CD84F0C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50" creationId="{457B77D7-F7EA-FD8D-6AD4-F2F330786639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51" creationId="{713E5FF1-9409-0B2F-D07C-CA05D05EA737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53" creationId="{8A61C20C-0915-9598-3AAA-A11ABAF67A19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54" creationId="{2BAD8641-6FE0-68C8-FA13-F9FA38EF70B5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56" creationId="{DB68C957-8CF2-BC70-44B9-AAEFEBB3F9E4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57" creationId="{F11B3710-0263-FBFD-D0CF-74F7A75F1441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59" creationId="{E2A4F4CC-E49E-8625-B710-5E268F965FD5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60" creationId="{A0E86DFB-9D34-E1DA-05D7-6A2E7E1BACDB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62" creationId="{A894D7F2-CFE2-BED8-B075-2FBB8B006DEC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63" creationId="{DDE51D88-04DC-8C90-AEEB-AD7FBE32F172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65" creationId="{6400C8B8-DB65-CC09-BEE6-B5A4BA17B01D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66" creationId="{05E06F5F-62ED-A2D6-5778-1AA057E8DA91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67" creationId="{331A3D20-4C84-D81B-3C0E-17FABF8DFBBD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69" creationId="{1F5C721D-7D9B-25F1-3874-D2B66C65F7AE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70" creationId="{747FAEF5-F59F-74EC-FEB0-66BB4DF1F035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71" creationId="{180CEF4F-4A25-6BA2-818E-0ACD0B48AAA3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73" creationId="{77934F3F-57B6-1DA9-E1AE-E3EA5DE503A1}"/>
          </ac:spMkLst>
        </pc:spChg>
        <pc:spChg chg="mod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74" creationId="{4521BA54-4CDF-D82C-4CEF-C97F9BD35D08}"/>
          </ac:spMkLst>
        </pc:spChg>
        <pc:spChg chg="del mod topLvl">
          <ac:chgData name="Ryan Knobel" userId="dc86dbbb8969adbe" providerId="LiveId" clId="{90F2CC6C-F855-4770-9A3A-5653D5542D37}" dt="2023-07-24T17:48:06.760" v="7874" actId="478"/>
          <ac:spMkLst>
            <pc:docMk/>
            <pc:sldMk cId="1160469651" sldId="299"/>
            <ac:spMk id="475" creationId="{7FC72693-6D31-58F5-A9C5-139FE16499D7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76" creationId="{EDAFC392-33B2-49EC-880C-9A1369A87EF4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77" creationId="{39CA0FB7-22C2-4413-B82C-A7D78F1FE91E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78" creationId="{E5F8BA20-5E84-DABE-5F35-ADD6CFB21977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79" creationId="{2B459FB0-407F-6CAE-B74B-CFC379ECFFE4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80" creationId="{C0E86B74-1154-4738-9014-3FF4BB639C9F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81" creationId="{53711CB2-BE70-E1F0-A840-A4C4ADC1C79B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82" creationId="{D99B27F7-6E27-DE5C-82F7-13C82C75E665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83" creationId="{697CB118-B73C-F885-13C4-D8D88029B9EC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84" creationId="{99E746D0-9497-5519-764A-685DE96691E2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85" creationId="{33E32B58-7404-8660-090F-42659204C48A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86" creationId="{F25FE1D7-D9A7-4FF8-5F73-E5AA00212CA2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87" creationId="{0211868C-0BD6-26B7-A547-6EF27BA4A798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88" creationId="{11CC2A4E-0B84-075B-5D18-046AA70FFE43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89" creationId="{1C5A4AEB-7A2D-C8F9-4F17-4FB4033AD2DF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90" creationId="{9308B206-CA33-21C7-A277-2F1E425CFF7C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91" creationId="{AABC3CF1-FD1A-430E-04E2-4699ED817921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92" creationId="{44B97B60-4B80-ABAB-941D-263DF2D49DAD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93" creationId="{F4CBF5FC-03BE-11A2-35FE-1A8C1C58FE7E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94" creationId="{815943C7-5332-6616-74E9-961A4DA88EC8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95" creationId="{14AE8D6B-24E2-1178-2388-18E2BFCC7867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96" creationId="{B5AA1587-A9CE-4055-B4EB-EFB57BA7EECE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97" creationId="{851B62D3-97C7-28C0-031A-952FFD4F3570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98" creationId="{CF1079D9-E6CC-4F70-26CC-EA1026DF7EB2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499" creationId="{4F930A47-1C2F-EC54-7AC0-7E59428D5BDD}"/>
          </ac:spMkLst>
        </pc:spChg>
        <pc:spChg chg="mod topLvl">
          <ac:chgData name="Ryan Knobel" userId="dc86dbbb8969adbe" providerId="LiveId" clId="{90F2CC6C-F855-4770-9A3A-5653D5542D37}" dt="2023-07-24T17:48:35.154" v="7892" actId="164"/>
          <ac:spMkLst>
            <pc:docMk/>
            <pc:sldMk cId="1160469651" sldId="299"/>
            <ac:spMk id="500" creationId="{C0226D0C-9B7F-C826-2C9C-F51373D95E8F}"/>
          </ac:spMkLst>
        </pc:spChg>
        <pc:spChg chg="mod topLvl">
          <ac:chgData name="Ryan Knobel" userId="dc86dbbb8969adbe" providerId="LiveId" clId="{90F2CC6C-F855-4770-9A3A-5653D5542D37}" dt="2023-07-24T19:53:57.551" v="9480" actId="1076"/>
          <ac:spMkLst>
            <pc:docMk/>
            <pc:sldMk cId="1160469651" sldId="299"/>
            <ac:spMk id="501" creationId="{FD7A09BF-3628-7191-0C6D-82AA35798E45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502" creationId="{DEF16851-476D-E12A-6A11-9171B739A669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503" creationId="{F417FD7F-23C5-F3F2-FDDF-C92FD91B8067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504" creationId="{837A5B19-386E-BB95-8950-2F669103032F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506" creationId="{18C275F4-BB3E-B766-A4DC-420FD6C6A48D}"/>
          </ac:spMkLst>
        </pc:spChg>
        <pc:spChg chg="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507" creationId="{15B3618A-B47A-A7EB-5F91-8FE8DEBDCF99}"/>
          </ac:spMkLst>
        </pc:spChg>
        <pc:spChg chg="add mod">
          <ac:chgData name="Ryan Knobel" userId="dc86dbbb8969adbe" providerId="LiveId" clId="{90F2CC6C-F855-4770-9A3A-5653D5542D37}" dt="2023-07-24T19:50:21.749" v="9436"/>
          <ac:spMkLst>
            <pc:docMk/>
            <pc:sldMk cId="1160469651" sldId="299"/>
            <ac:spMk id="508" creationId="{089A84EE-25C1-1260-B05A-2AACBF36B28B}"/>
          </ac:spMkLst>
        </pc:spChg>
        <pc:spChg chg="mod">
          <ac:chgData name="Ryan Knobel" userId="dc86dbbb8969adbe" providerId="LiveId" clId="{90F2CC6C-F855-4770-9A3A-5653D5542D37}" dt="2023-07-24T19:50:38.874" v="9438" actId="207"/>
          <ac:spMkLst>
            <pc:docMk/>
            <pc:sldMk cId="1160469651" sldId="299"/>
            <ac:spMk id="510" creationId="{EF5DD03F-96BD-B2E7-031A-A3EF2342F38A}"/>
          </ac:spMkLst>
        </pc:spChg>
        <pc:spChg chg="mod">
          <ac:chgData name="Ryan Knobel" userId="dc86dbbb8969adbe" providerId="LiveId" clId="{90F2CC6C-F855-4770-9A3A-5653D5542D37}" dt="2023-07-24T19:50:38.874" v="9438" actId="207"/>
          <ac:spMkLst>
            <pc:docMk/>
            <pc:sldMk cId="1160469651" sldId="299"/>
            <ac:spMk id="511" creationId="{86A3CF2B-BDE0-7466-D583-A3635E2EB3C8}"/>
          </ac:spMkLst>
        </pc:spChg>
        <pc:grpChg chg="add del mod">
          <ac:chgData name="Ryan Knobel" userId="dc86dbbb8969adbe" providerId="LiveId" clId="{90F2CC6C-F855-4770-9A3A-5653D5542D37}" dt="2023-07-24T17:47:38.383" v="7865" actId="165"/>
          <ac:grpSpMkLst>
            <pc:docMk/>
            <pc:sldMk cId="1160469651" sldId="299"/>
            <ac:grpSpMk id="4" creationId="{2F1314CF-2A30-9E63-DA7B-DA0FEEC52906}"/>
          </ac:grpSpMkLst>
        </pc:grpChg>
        <pc:grpChg chg="add mod">
          <ac:chgData name="Ryan Knobel" userId="dc86dbbb8969adbe" providerId="LiveId" clId="{90F2CC6C-F855-4770-9A3A-5653D5542D37}" dt="2023-07-24T19:50:21.749" v="9436"/>
          <ac:grpSpMkLst>
            <pc:docMk/>
            <pc:sldMk cId="1160469651" sldId="299"/>
            <ac:grpSpMk id="4" creationId="{408A8FAD-C325-F489-15AE-B45A0B0FF50D}"/>
          </ac:grpSpMkLst>
        </pc:grpChg>
        <pc:grpChg chg="add mod">
          <ac:chgData name="Ryan Knobel" userId="dc86dbbb8969adbe" providerId="LiveId" clId="{90F2CC6C-F855-4770-9A3A-5653D5542D37}" dt="2023-07-24T17:48:24.822" v="7886" actId="164"/>
          <ac:grpSpMkLst>
            <pc:docMk/>
            <pc:sldMk cId="1160469651" sldId="299"/>
            <ac:grpSpMk id="5" creationId="{7D89D0F1-8067-E739-F0B5-4E5F0B971A66}"/>
          </ac:grpSpMkLst>
        </pc:grpChg>
        <pc:grpChg chg="add mod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6" creationId="{7855169C-9176-0F62-5919-470BBC552A52}"/>
          </ac:grpSpMkLst>
        </pc:grpChg>
        <pc:grpChg chg="add del mod">
          <ac:chgData name="Ryan Knobel" userId="dc86dbbb8969adbe" providerId="LiveId" clId="{90F2CC6C-F855-4770-9A3A-5653D5542D37}" dt="2023-07-24T19:50:21.273" v="9435" actId="478"/>
          <ac:grpSpMkLst>
            <pc:docMk/>
            <pc:sldMk cId="1160469651" sldId="299"/>
            <ac:grpSpMk id="8" creationId="{38B5D964-C46B-D972-5376-EEDD7D9579B4}"/>
          </ac:grpSpMkLst>
        </pc:grpChg>
        <pc:grpChg chg="add del mod">
          <ac:chgData name="Ryan Knobel" userId="dc86dbbb8969adbe" providerId="LiveId" clId="{90F2CC6C-F855-4770-9A3A-5653D5542D37}" dt="2023-07-24T19:50:21.273" v="9435" actId="478"/>
          <ac:grpSpMkLst>
            <pc:docMk/>
            <pc:sldMk cId="1160469651" sldId="299"/>
            <ac:grpSpMk id="11" creationId="{B8DC129C-F366-A1DE-7FCD-11583260D915}"/>
          </ac:grpSpMkLst>
        </pc:grpChg>
        <pc:grpChg chg="del mod topLvl">
          <ac:chgData name="Ryan Knobel" userId="dc86dbbb8969adbe" providerId="LiveId" clId="{90F2CC6C-F855-4770-9A3A-5653D5542D37}" dt="2023-07-24T17:53:32.245" v="7978" actId="478"/>
          <ac:grpSpMkLst>
            <pc:docMk/>
            <pc:sldMk cId="1160469651" sldId="299"/>
            <ac:grpSpMk id="14" creationId="{7C4E626E-74AF-42B4-ACCD-FC9DCB01B7C2}"/>
          </ac:grpSpMkLst>
        </pc:grpChg>
        <pc:grpChg chg="add mod">
          <ac:chgData name="Ryan Knobel" userId="dc86dbbb8969adbe" providerId="LiveId" clId="{90F2CC6C-F855-4770-9A3A-5653D5542D37}" dt="2023-07-24T19:50:21.749" v="9436"/>
          <ac:grpSpMkLst>
            <pc:docMk/>
            <pc:sldMk cId="1160469651" sldId="299"/>
            <ac:grpSpMk id="14" creationId="{934B6756-0D5E-00C7-3D43-188987CFD157}"/>
          </ac:grpSpMkLst>
        </pc:grpChg>
        <pc:grpChg chg="add del mod">
          <ac:chgData name="Ryan Knobel" userId="dc86dbbb8969adbe" providerId="LiveId" clId="{90F2CC6C-F855-4770-9A3A-5653D5542D37}" dt="2023-07-24T19:50:21.273" v="9435" actId="478"/>
          <ac:grpSpMkLst>
            <pc:docMk/>
            <pc:sldMk cId="1160469651" sldId="299"/>
            <ac:grpSpMk id="15" creationId="{36B8827C-3B47-5A4B-AA6E-F302016CCF93}"/>
          </ac:grpSpMkLst>
        </pc:grpChg>
        <pc:grpChg chg="add del mod">
          <ac:chgData name="Ryan Knobel" userId="dc86dbbb8969adbe" providerId="LiveId" clId="{90F2CC6C-F855-4770-9A3A-5653D5542D37}" dt="2023-07-24T19:50:21.273" v="9435" actId="478"/>
          <ac:grpSpMkLst>
            <pc:docMk/>
            <pc:sldMk cId="1160469651" sldId="299"/>
            <ac:grpSpMk id="20" creationId="{D3A3D12B-DC85-85FB-6563-6AE39501778F}"/>
          </ac:grpSpMkLst>
        </pc:grpChg>
        <pc:grpChg chg="add del mod">
          <ac:chgData name="Ryan Knobel" userId="dc86dbbb8969adbe" providerId="LiveId" clId="{90F2CC6C-F855-4770-9A3A-5653D5542D37}" dt="2023-07-24T19:50:21.273" v="9435" actId="478"/>
          <ac:grpSpMkLst>
            <pc:docMk/>
            <pc:sldMk cId="1160469651" sldId="299"/>
            <ac:grpSpMk id="25" creationId="{550E22A0-2D72-E1F4-64BB-14DBD8EA7EBA}"/>
          </ac:grpSpMkLst>
        </pc:grpChg>
        <pc:grpChg chg="add del mod">
          <ac:chgData name="Ryan Knobel" userId="dc86dbbb8969adbe" providerId="LiveId" clId="{90F2CC6C-F855-4770-9A3A-5653D5542D37}" dt="2023-07-24T19:50:21.273" v="9435" actId="478"/>
          <ac:grpSpMkLst>
            <pc:docMk/>
            <pc:sldMk cId="1160469651" sldId="299"/>
            <ac:grpSpMk id="30" creationId="{E00B39EE-206A-5AFB-F0B1-BB240FF032AB}"/>
          </ac:grpSpMkLst>
        </pc:grpChg>
        <pc:grpChg chg="add del mod">
          <ac:chgData name="Ryan Knobel" userId="dc86dbbb8969adbe" providerId="LiveId" clId="{90F2CC6C-F855-4770-9A3A-5653D5542D37}" dt="2023-07-24T19:50:21.273" v="9435" actId="478"/>
          <ac:grpSpMkLst>
            <pc:docMk/>
            <pc:sldMk cId="1160469651" sldId="299"/>
            <ac:grpSpMk id="34" creationId="{8AFD6857-5CA1-6F9A-C8C4-A5D8115D5A35}"/>
          </ac:grpSpMkLst>
        </pc:grpChg>
        <pc:grpChg chg="add del mod">
          <ac:chgData name="Ryan Knobel" userId="dc86dbbb8969adbe" providerId="LiveId" clId="{90F2CC6C-F855-4770-9A3A-5653D5542D37}" dt="2023-07-24T19:50:21.273" v="9435" actId="478"/>
          <ac:grpSpMkLst>
            <pc:docMk/>
            <pc:sldMk cId="1160469651" sldId="299"/>
            <ac:grpSpMk id="37" creationId="{8D52ED12-8B35-D6E8-46D4-8D5A49E98CB1}"/>
          </ac:grpSpMkLst>
        </pc:grpChg>
        <pc:grpChg chg="add mod">
          <ac:chgData name="Ryan Knobel" userId="dc86dbbb8969adbe" providerId="LiveId" clId="{90F2CC6C-F855-4770-9A3A-5653D5542D37}" dt="2023-07-24T19:50:21.749" v="9436"/>
          <ac:grpSpMkLst>
            <pc:docMk/>
            <pc:sldMk cId="1160469651" sldId="299"/>
            <ac:grpSpMk id="42" creationId="{53E89B5A-E7B0-BB46-7E66-50305401D563}"/>
          </ac:grpSpMkLst>
        </pc:grpChg>
        <pc:grpChg chg="add mod">
          <ac:chgData name="Ryan Knobel" userId="dc86dbbb8969adbe" providerId="LiveId" clId="{90F2CC6C-F855-4770-9A3A-5653D5542D37}" dt="2023-07-24T19:50:21.749" v="9436"/>
          <ac:grpSpMkLst>
            <pc:docMk/>
            <pc:sldMk cId="1160469651" sldId="299"/>
            <ac:grpSpMk id="45" creationId="{09196ACE-9167-6BBC-7F04-0F41BF74759E}"/>
          </ac:grpSpMkLst>
        </pc:grpChg>
        <pc:grpChg chg="del mod topLvl">
          <ac:chgData name="Ryan Knobel" userId="dc86dbbb8969adbe" providerId="LiveId" clId="{90F2CC6C-F855-4770-9A3A-5653D5542D37}" dt="2023-07-24T17:53:32.245" v="7978" actId="478"/>
          <ac:grpSpMkLst>
            <pc:docMk/>
            <pc:sldMk cId="1160469651" sldId="299"/>
            <ac:grpSpMk id="47" creationId="{33D72D58-405B-A83E-20CE-0B9DC41AB846}"/>
          </ac:grpSpMkLst>
        </pc:grpChg>
        <pc:grpChg chg="add mod">
          <ac:chgData name="Ryan Knobel" userId="dc86dbbb8969adbe" providerId="LiveId" clId="{90F2CC6C-F855-4770-9A3A-5653D5542D37}" dt="2023-07-24T19:50:21.749" v="9436"/>
          <ac:grpSpMkLst>
            <pc:docMk/>
            <pc:sldMk cId="1160469651" sldId="299"/>
            <ac:grpSpMk id="49" creationId="{0299D895-EFD4-9F3A-DBA0-2186D251FAC9}"/>
          </ac:grpSpMkLst>
        </pc:grpChg>
        <pc:grpChg chg="add del mod topLvl">
          <ac:chgData name="Ryan Knobel" userId="dc86dbbb8969adbe" providerId="LiveId" clId="{90F2CC6C-F855-4770-9A3A-5653D5542D37}" dt="2023-07-24T17:53:32.245" v="7978" actId="478"/>
          <ac:grpSpMkLst>
            <pc:docMk/>
            <pc:sldMk cId="1160469651" sldId="299"/>
            <ac:grpSpMk id="51" creationId="{6A86E2E7-72CB-BD68-6B52-7053DCF5E4C4}"/>
          </ac:grpSpMkLst>
        </pc:grpChg>
        <pc:grpChg chg="add mod">
          <ac:chgData name="Ryan Knobel" userId="dc86dbbb8969adbe" providerId="LiveId" clId="{90F2CC6C-F855-4770-9A3A-5653D5542D37}" dt="2023-07-24T19:50:21.749" v="9436"/>
          <ac:grpSpMkLst>
            <pc:docMk/>
            <pc:sldMk cId="1160469651" sldId="299"/>
            <ac:grpSpMk id="52" creationId="{7B45FF8F-8DA8-87F4-F315-DD74DEDB5DBD}"/>
          </ac:grpSpMkLst>
        </pc:grpChg>
        <pc:grpChg chg="del mod topLvl">
          <ac:chgData name="Ryan Knobel" userId="dc86dbbb8969adbe" providerId="LiveId" clId="{90F2CC6C-F855-4770-9A3A-5653D5542D37}" dt="2023-07-24T17:53:32.245" v="7978" actId="478"/>
          <ac:grpSpMkLst>
            <pc:docMk/>
            <pc:sldMk cId="1160469651" sldId="299"/>
            <ac:grpSpMk id="54" creationId="{4AF3A182-005B-9A0E-AD6F-AE378705FD82}"/>
          </ac:grpSpMkLst>
        </pc:grpChg>
        <pc:grpChg chg="add mod">
          <ac:chgData name="Ryan Knobel" userId="dc86dbbb8969adbe" providerId="LiveId" clId="{90F2CC6C-F855-4770-9A3A-5653D5542D37}" dt="2023-07-24T19:50:21.749" v="9436"/>
          <ac:grpSpMkLst>
            <pc:docMk/>
            <pc:sldMk cId="1160469651" sldId="299"/>
            <ac:grpSpMk id="55" creationId="{A7847181-0F91-8B6D-833E-B7EB8EC55A11}"/>
          </ac:grpSpMkLst>
        </pc:grpChg>
        <pc:grpChg chg="add mod">
          <ac:chgData name="Ryan Knobel" userId="dc86dbbb8969adbe" providerId="LiveId" clId="{90F2CC6C-F855-4770-9A3A-5653D5542D37}" dt="2023-07-24T19:50:21.749" v="9436"/>
          <ac:grpSpMkLst>
            <pc:docMk/>
            <pc:sldMk cId="1160469651" sldId="299"/>
            <ac:grpSpMk id="60" creationId="{10453BEC-213B-E5A2-54D6-2CA1D7A5BBA0}"/>
          </ac:grpSpMkLst>
        </pc:grpChg>
        <pc:grpChg chg="add mod">
          <ac:chgData name="Ryan Knobel" userId="dc86dbbb8969adbe" providerId="LiveId" clId="{90F2CC6C-F855-4770-9A3A-5653D5542D37}" dt="2023-07-24T19:50:21.749" v="9436"/>
          <ac:grpSpMkLst>
            <pc:docMk/>
            <pc:sldMk cId="1160469651" sldId="299"/>
            <ac:grpSpMk id="128" creationId="{6CF971CC-E361-1DAF-F601-A3173028FE17}"/>
          </ac:grpSpMkLst>
        </pc:grpChg>
        <pc:grpChg chg="del mod topLvl">
          <ac:chgData name="Ryan Knobel" userId="dc86dbbb8969adbe" providerId="LiveId" clId="{90F2CC6C-F855-4770-9A3A-5653D5542D37}" dt="2023-07-24T19:50:21.273" v="9435" actId="478"/>
          <ac:grpSpMkLst>
            <pc:docMk/>
            <pc:sldMk cId="1160469651" sldId="299"/>
            <ac:grpSpMk id="130" creationId="{A9BB98C9-BE10-B9CB-694C-3A34F0A9DE2E}"/>
          </ac:grpSpMkLst>
        </pc:grpChg>
        <pc:grpChg chg="del mod topLvl">
          <ac:chgData name="Ryan Knobel" userId="dc86dbbb8969adbe" providerId="LiveId" clId="{90F2CC6C-F855-4770-9A3A-5653D5542D37}" dt="2023-07-24T19:50:21.273" v="9435" actId="478"/>
          <ac:grpSpMkLst>
            <pc:docMk/>
            <pc:sldMk cId="1160469651" sldId="299"/>
            <ac:grpSpMk id="133" creationId="{56DB3C9A-F4F9-624F-54D4-A7AD16BA8AC6}"/>
          </ac:grpSpMkLst>
        </pc:grpChg>
        <pc:grpChg chg="del mod topLvl">
          <ac:chgData name="Ryan Knobel" userId="dc86dbbb8969adbe" providerId="LiveId" clId="{90F2CC6C-F855-4770-9A3A-5653D5542D37}" dt="2023-07-24T19:50:21.273" v="9435" actId="478"/>
          <ac:grpSpMkLst>
            <pc:docMk/>
            <pc:sldMk cId="1160469651" sldId="299"/>
            <ac:grpSpMk id="136" creationId="{520C0227-46B3-14AF-FD67-9D130467788F}"/>
          </ac:grpSpMkLst>
        </pc:grpChg>
        <pc:grpChg chg="del mod topLvl">
          <ac:chgData name="Ryan Knobel" userId="dc86dbbb8969adbe" providerId="LiveId" clId="{90F2CC6C-F855-4770-9A3A-5653D5542D37}" dt="2023-07-24T19:50:21.273" v="9435" actId="478"/>
          <ac:grpSpMkLst>
            <pc:docMk/>
            <pc:sldMk cId="1160469651" sldId="299"/>
            <ac:grpSpMk id="139" creationId="{F1B508AF-1175-1CEA-5C02-186B1B18C57B}"/>
          </ac:grpSpMkLst>
        </pc:grpChg>
        <pc:grpChg chg="del mod topLvl">
          <ac:chgData name="Ryan Knobel" userId="dc86dbbb8969adbe" providerId="LiveId" clId="{90F2CC6C-F855-4770-9A3A-5653D5542D37}" dt="2023-07-24T17:53:32.245" v="7978" actId="478"/>
          <ac:grpSpMkLst>
            <pc:docMk/>
            <pc:sldMk cId="1160469651" sldId="299"/>
            <ac:grpSpMk id="143" creationId="{36644CED-2892-B7F2-C2E6-FDD4E5834640}"/>
          </ac:grpSpMkLst>
        </pc:grpChg>
        <pc:grpChg chg="del mod topLvl">
          <ac:chgData name="Ryan Knobel" userId="dc86dbbb8969adbe" providerId="LiveId" clId="{90F2CC6C-F855-4770-9A3A-5653D5542D37}" dt="2023-07-24T17:53:32.245" v="7978" actId="478"/>
          <ac:grpSpMkLst>
            <pc:docMk/>
            <pc:sldMk cId="1160469651" sldId="299"/>
            <ac:grpSpMk id="146" creationId="{CB5FD759-9CFD-29ED-2F72-4AC921F3A0FA}"/>
          </ac:grpSpMkLst>
        </pc:grpChg>
        <pc:grpChg chg="del mod topLvl">
          <ac:chgData name="Ryan Knobel" userId="dc86dbbb8969adbe" providerId="LiveId" clId="{90F2CC6C-F855-4770-9A3A-5653D5542D37}" dt="2023-07-24T17:53:32.245" v="7978" actId="478"/>
          <ac:grpSpMkLst>
            <pc:docMk/>
            <pc:sldMk cId="1160469651" sldId="299"/>
            <ac:grpSpMk id="149" creationId="{433380F7-A537-6038-E640-B2F8C7109F01}"/>
          </ac:grpSpMkLst>
        </pc:grpChg>
        <pc:grpChg chg="del mod topLvl">
          <ac:chgData name="Ryan Knobel" userId="dc86dbbb8969adbe" providerId="LiveId" clId="{90F2CC6C-F855-4770-9A3A-5653D5542D37}" dt="2023-07-24T17:53:32.245" v="7978" actId="478"/>
          <ac:grpSpMkLst>
            <pc:docMk/>
            <pc:sldMk cId="1160469651" sldId="299"/>
            <ac:grpSpMk id="154" creationId="{F6816D05-0017-A3C6-067E-9B92AE5D3321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06" creationId="{A00EAD63-8231-F461-6772-4E97AD493312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09" creationId="{F5843362-1986-C7BA-CB69-3CAECAF631D0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12" creationId="{5C25A795-2A75-4523-8523-48AEC7375939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15" creationId="{F643B5D0-A8E2-E699-B1D2-3D8FC99F79DB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18" creationId="{27856D10-97E8-19FA-F417-03D50703563E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21" creationId="{4956649A-CFC6-600E-3FAF-C949239B012D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24" creationId="{DAA2E645-A68C-36DB-1880-3DAF8B36B48F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27" creationId="{2FAE97D8-45B1-911F-E92C-08F4F236E182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31" creationId="{94927B68-A347-3EF2-EEC5-FAD8A7639F53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35" creationId="{CAAEBF2C-2D12-F4CE-CD85-723C2F0F4CB0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39" creationId="{D6DA3D51-10CC-2EBC-B607-41EDC7C2AB57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43" creationId="{7E09C2CA-A8BB-7FC8-05D7-BA374C71523B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46" creationId="{467D75B6-A1D0-CCD1-6BD1-5E0E731E605C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49" creationId="{28EFC47C-FC6F-F312-16E0-3A55D146F825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52" creationId="{748C8559-FCAD-BFE3-20D7-BBA3E02DC3FD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55" creationId="{7E630564-D5DA-3B23-C13D-C1D4BB8E9710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58" creationId="{F70A5D21-EEEF-2872-123B-BA73E2A951B4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61" creationId="{FBCEEEDB-0179-2EA0-44A6-C21AD8A4713B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64" creationId="{71DEEF73-EBDA-C963-C2F6-BAF46800FC35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68" creationId="{0850ED40-8850-5225-3EC6-3A782380E85F}"/>
          </ac:grpSpMkLst>
        </pc:grpChg>
        <pc:grpChg chg="mod topLvl">
          <ac:chgData name="Ryan Knobel" userId="dc86dbbb8969adbe" providerId="LiveId" clId="{90F2CC6C-F855-4770-9A3A-5653D5542D37}" dt="2023-07-24T17:48:35.154" v="7892" actId="164"/>
          <ac:grpSpMkLst>
            <pc:docMk/>
            <pc:sldMk cId="1160469651" sldId="299"/>
            <ac:grpSpMk id="472" creationId="{972C6883-EA51-458E-44A1-6C5C9F2BF87E}"/>
          </ac:grpSpMkLst>
        </pc:grpChg>
        <pc:grpChg chg="add mod">
          <ac:chgData name="Ryan Knobel" userId="dc86dbbb8969adbe" providerId="LiveId" clId="{90F2CC6C-F855-4770-9A3A-5653D5542D37}" dt="2023-07-24T19:50:21.749" v="9436"/>
          <ac:grpSpMkLst>
            <pc:docMk/>
            <pc:sldMk cId="1160469651" sldId="299"/>
            <ac:grpSpMk id="475" creationId="{9B3A895C-9758-20F9-FE06-68A72FE5E041}"/>
          </ac:grpSpMkLst>
        </pc:grpChg>
        <pc:grpChg chg="add mod">
          <ac:chgData name="Ryan Knobel" userId="dc86dbbb8969adbe" providerId="LiveId" clId="{90F2CC6C-F855-4770-9A3A-5653D5542D37}" dt="2023-07-24T19:50:21.749" v="9436"/>
          <ac:grpSpMkLst>
            <pc:docMk/>
            <pc:sldMk cId="1160469651" sldId="299"/>
            <ac:grpSpMk id="505" creationId="{A03021DC-A7FC-19C1-0BD6-62F0DB53E03F}"/>
          </ac:grpSpMkLst>
        </pc:grpChg>
        <pc:grpChg chg="add mod">
          <ac:chgData name="Ryan Knobel" userId="dc86dbbb8969adbe" providerId="LiveId" clId="{90F2CC6C-F855-4770-9A3A-5653D5542D37}" dt="2023-07-24T19:50:38.874" v="9438" actId="207"/>
          <ac:grpSpMkLst>
            <pc:docMk/>
            <pc:sldMk cId="1160469651" sldId="299"/>
            <ac:grpSpMk id="509" creationId="{A5159605-54C4-C9FE-9152-BA59ECEB1BC4}"/>
          </ac:grpSpMkLst>
        </pc:grpChg>
        <pc:cxnChg chg="add del mod">
          <ac:chgData name="Ryan Knobel" userId="dc86dbbb8969adbe" providerId="LiveId" clId="{90F2CC6C-F855-4770-9A3A-5653D5542D37}" dt="2023-07-24T19:53:46.763" v="9477" actId="478"/>
          <ac:cxnSpMkLst>
            <pc:docMk/>
            <pc:sldMk cId="1160469651" sldId="299"/>
            <ac:cxnSpMk id="145" creationId="{83195B25-7C2D-E150-B3F4-D0FF9AB3CD59}"/>
          </ac:cxnSpMkLst>
        </pc:cxnChg>
        <pc:cxnChg chg="add del mod">
          <ac:chgData name="Ryan Knobel" userId="dc86dbbb8969adbe" providerId="LiveId" clId="{90F2CC6C-F855-4770-9A3A-5653D5542D37}" dt="2023-07-24T19:53:11.998" v="9473" actId="478"/>
          <ac:cxnSpMkLst>
            <pc:docMk/>
            <pc:sldMk cId="1160469651" sldId="299"/>
            <ac:cxnSpMk id="146" creationId="{DF1DB739-43E2-29CB-AF0B-3127E778F8F3}"/>
          </ac:cxnSpMkLst>
        </pc:cxnChg>
        <pc:cxnChg chg="add mod">
          <ac:chgData name="Ryan Knobel" userId="dc86dbbb8969adbe" providerId="LiveId" clId="{90F2CC6C-F855-4770-9A3A-5653D5542D37}" dt="2023-07-24T19:53:47.114" v="9478"/>
          <ac:cxnSpMkLst>
            <pc:docMk/>
            <pc:sldMk cId="1160469651" sldId="299"/>
            <ac:cxnSpMk id="147" creationId="{B941D5FA-14BC-7114-85E6-009DF0355755}"/>
          </ac:cxnSpMkLst>
        </pc:cxnChg>
        <pc:cxnChg chg="del mod topLvl">
          <ac:chgData name="Ryan Knobel" userId="dc86dbbb8969adbe" providerId="LiveId" clId="{90F2CC6C-F855-4770-9A3A-5653D5542D37}" dt="2023-07-24T19:53:08.978" v="9471" actId="478"/>
          <ac:cxnSpMkLst>
            <pc:docMk/>
            <pc:sldMk cId="1160469651" sldId="299"/>
            <ac:cxnSpMk id="404" creationId="{CBD81D07-DFAE-85AD-EF7A-E364A33E14F2}"/>
          </ac:cxnSpMkLst>
        </pc:cxnChg>
        <pc:cxnChg chg="mod topLvl">
          <ac:chgData name="Ryan Knobel" userId="dc86dbbb8969adbe" providerId="LiveId" clId="{90F2CC6C-F855-4770-9A3A-5653D5542D37}" dt="2023-07-24T19:53:20.386" v="9474" actId="1582"/>
          <ac:cxnSpMkLst>
            <pc:docMk/>
            <pc:sldMk cId="1160469651" sldId="299"/>
            <ac:cxnSpMk id="405" creationId="{EA9395E6-5934-4895-1377-C24CFA54C0BA}"/>
          </ac:cxnSpMkLst>
        </pc:cxnChg>
      </pc:sldChg>
      <pc:sldChg chg="addSp delSp modSp mod delAnim modAnim">
        <pc:chgData name="Ryan Knobel" userId="dc86dbbb8969adbe" providerId="LiveId" clId="{90F2CC6C-F855-4770-9A3A-5653D5542D37}" dt="2023-07-24T19:08:57.538" v="8940" actId="1076"/>
        <pc:sldMkLst>
          <pc:docMk/>
          <pc:sldMk cId="358035387" sldId="300"/>
        </pc:sldMkLst>
        <pc:spChg chg="mod">
          <ac:chgData name="Ryan Knobel" userId="dc86dbbb8969adbe" providerId="LiveId" clId="{90F2CC6C-F855-4770-9A3A-5653D5542D37}" dt="2023-07-24T19:05:48.357" v="8905" actId="403"/>
          <ac:spMkLst>
            <pc:docMk/>
            <pc:sldMk cId="358035387" sldId="300"/>
            <ac:spMk id="2" creationId="{DD596A87-B54A-C0BB-0846-A4958424595E}"/>
          </ac:spMkLst>
        </pc:spChg>
        <pc:spChg chg="del">
          <ac:chgData name="Ryan Knobel" userId="dc86dbbb8969adbe" providerId="LiveId" clId="{90F2CC6C-F855-4770-9A3A-5653D5542D37}" dt="2023-07-24T18:55:43.567" v="8760" actId="478"/>
          <ac:spMkLst>
            <pc:docMk/>
            <pc:sldMk cId="358035387" sldId="300"/>
            <ac:spMk id="3" creationId="{42B205FB-B592-77E9-B1AF-77A5504C9721}"/>
          </ac:spMkLst>
        </pc:spChg>
        <pc:spChg chg="add mod">
          <ac:chgData name="Ryan Knobel" userId="dc86dbbb8969adbe" providerId="LiveId" clId="{90F2CC6C-F855-4770-9A3A-5653D5542D37}" dt="2023-07-24T18:56:42.962" v="8774" actId="1076"/>
          <ac:spMkLst>
            <pc:docMk/>
            <pc:sldMk cId="358035387" sldId="300"/>
            <ac:spMk id="4" creationId="{4C02E347-74DA-525F-741E-18EB274C1258}"/>
          </ac:spMkLst>
        </pc:spChg>
        <pc:spChg chg="del">
          <ac:chgData name="Ryan Knobel" userId="dc86dbbb8969adbe" providerId="LiveId" clId="{90F2CC6C-F855-4770-9A3A-5653D5542D37}" dt="2023-07-24T18:55:43.567" v="8760" actId="478"/>
          <ac:spMkLst>
            <pc:docMk/>
            <pc:sldMk cId="358035387" sldId="300"/>
            <ac:spMk id="5" creationId="{70B234EA-D695-C7F9-0116-B3289C6B34BB}"/>
          </ac:spMkLst>
        </pc:spChg>
        <pc:spChg chg="del">
          <ac:chgData name="Ryan Knobel" userId="dc86dbbb8969adbe" providerId="LiveId" clId="{90F2CC6C-F855-4770-9A3A-5653D5542D37}" dt="2023-07-24T18:55:43.567" v="8760" actId="478"/>
          <ac:spMkLst>
            <pc:docMk/>
            <pc:sldMk cId="358035387" sldId="300"/>
            <ac:spMk id="6" creationId="{DEF4678C-50B8-AE65-B37D-3D269AF44C9C}"/>
          </ac:spMkLst>
        </pc:spChg>
        <pc:spChg chg="del">
          <ac:chgData name="Ryan Knobel" userId="dc86dbbb8969adbe" providerId="LiveId" clId="{90F2CC6C-F855-4770-9A3A-5653D5542D37}" dt="2023-07-24T18:55:43.567" v="8760" actId="478"/>
          <ac:spMkLst>
            <pc:docMk/>
            <pc:sldMk cId="358035387" sldId="300"/>
            <ac:spMk id="7" creationId="{7E1B3035-EFD9-E985-8663-1284B68E60FF}"/>
          </ac:spMkLst>
        </pc:spChg>
        <pc:spChg chg="del">
          <ac:chgData name="Ryan Knobel" userId="dc86dbbb8969adbe" providerId="LiveId" clId="{90F2CC6C-F855-4770-9A3A-5653D5542D37}" dt="2023-07-24T18:55:43.567" v="8760" actId="478"/>
          <ac:spMkLst>
            <pc:docMk/>
            <pc:sldMk cId="358035387" sldId="300"/>
            <ac:spMk id="10" creationId="{511381E7-C5C1-4D0A-3730-3639D5369937}"/>
          </ac:spMkLst>
        </pc:spChg>
        <pc:spChg chg="del">
          <ac:chgData name="Ryan Knobel" userId="dc86dbbb8969adbe" providerId="LiveId" clId="{90F2CC6C-F855-4770-9A3A-5653D5542D37}" dt="2023-07-24T18:55:43.567" v="8760" actId="478"/>
          <ac:spMkLst>
            <pc:docMk/>
            <pc:sldMk cId="358035387" sldId="300"/>
            <ac:spMk id="11" creationId="{77F4C1AA-4D5C-3084-1F86-27A80EE2273A}"/>
          </ac:spMkLst>
        </pc:spChg>
        <pc:spChg chg="del">
          <ac:chgData name="Ryan Knobel" userId="dc86dbbb8969adbe" providerId="LiveId" clId="{90F2CC6C-F855-4770-9A3A-5653D5542D37}" dt="2023-07-24T18:55:43.567" v="8760" actId="478"/>
          <ac:spMkLst>
            <pc:docMk/>
            <pc:sldMk cId="358035387" sldId="300"/>
            <ac:spMk id="12" creationId="{190C3B2C-53E3-5F4A-90AF-A0CD5DF1A802}"/>
          </ac:spMkLst>
        </pc:spChg>
        <pc:spChg chg="del">
          <ac:chgData name="Ryan Knobel" userId="dc86dbbb8969adbe" providerId="LiveId" clId="{90F2CC6C-F855-4770-9A3A-5653D5542D37}" dt="2023-07-24T18:55:43.567" v="8760" actId="478"/>
          <ac:spMkLst>
            <pc:docMk/>
            <pc:sldMk cId="358035387" sldId="300"/>
            <ac:spMk id="13" creationId="{04ADF4F3-EDC4-1401-1DC7-FF6BFE4F20A8}"/>
          </ac:spMkLst>
        </pc:spChg>
        <pc:spChg chg="del">
          <ac:chgData name="Ryan Knobel" userId="dc86dbbb8969adbe" providerId="LiveId" clId="{90F2CC6C-F855-4770-9A3A-5653D5542D37}" dt="2023-07-24T18:55:43.567" v="8760" actId="478"/>
          <ac:spMkLst>
            <pc:docMk/>
            <pc:sldMk cId="358035387" sldId="300"/>
            <ac:spMk id="24" creationId="{AA2B1C5B-8E55-8D27-BF54-5249B70BA9AB}"/>
          </ac:spMkLst>
        </pc:spChg>
        <pc:spChg chg="del">
          <ac:chgData name="Ryan Knobel" userId="dc86dbbb8969adbe" providerId="LiveId" clId="{90F2CC6C-F855-4770-9A3A-5653D5542D37}" dt="2023-07-24T18:55:43.567" v="8760" actId="478"/>
          <ac:spMkLst>
            <pc:docMk/>
            <pc:sldMk cId="358035387" sldId="300"/>
            <ac:spMk id="25" creationId="{D81B9A56-86BA-AD84-FC01-486BFDA4A7E6}"/>
          </ac:spMkLst>
        </pc:spChg>
        <pc:spChg chg="del">
          <ac:chgData name="Ryan Knobel" userId="dc86dbbb8969adbe" providerId="LiveId" clId="{90F2CC6C-F855-4770-9A3A-5653D5542D37}" dt="2023-07-24T18:55:43.567" v="8760" actId="478"/>
          <ac:spMkLst>
            <pc:docMk/>
            <pc:sldMk cId="358035387" sldId="300"/>
            <ac:spMk id="26" creationId="{988A6A4A-180A-5C36-3818-8DEB4D0D69D2}"/>
          </ac:spMkLst>
        </pc:spChg>
        <pc:spChg chg="mod">
          <ac:chgData name="Ryan Knobel" userId="dc86dbbb8969adbe" providerId="LiveId" clId="{90F2CC6C-F855-4770-9A3A-5653D5542D37}" dt="2023-07-24T18:57:38.502" v="8780" actId="403"/>
          <ac:spMkLst>
            <pc:docMk/>
            <pc:sldMk cId="358035387" sldId="300"/>
            <ac:spMk id="30" creationId="{D4BA7857-9141-516D-EAF7-0D5C83C00F91}"/>
          </ac:spMkLst>
        </pc:spChg>
        <pc:spChg chg="add 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40" creationId="{BAE4B0A0-1F6D-A50A-7473-CE84ACC1FA0A}"/>
          </ac:spMkLst>
        </pc:spChg>
        <pc:spChg chg="add 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41" creationId="{E1948DEE-06AB-4D9B-AB7E-2BFDE12E813E}"/>
          </ac:spMkLst>
        </pc:spChg>
        <pc:spChg chg="add 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42" creationId="{19775828-57B2-563A-AAD9-1F1903BC7CBB}"/>
          </ac:spMkLst>
        </pc:spChg>
        <pc:spChg chg="add mod">
          <ac:chgData name="Ryan Knobel" userId="dc86dbbb8969adbe" providerId="LiveId" clId="{90F2CC6C-F855-4770-9A3A-5653D5542D37}" dt="2023-07-24T18:58:01.545" v="8785" actId="403"/>
          <ac:spMkLst>
            <pc:docMk/>
            <pc:sldMk cId="358035387" sldId="300"/>
            <ac:spMk id="45" creationId="{D646BBC1-9DCD-6554-0F13-8ACA818DCC23}"/>
          </ac:spMkLst>
        </pc:spChg>
        <pc:spChg chg="add 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46" creationId="{6C22AF70-B330-C85E-DF6D-F768D0D99129}"/>
          </ac:spMkLst>
        </pc:spChg>
        <pc:spChg chg="add 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47" creationId="{052CB05B-1F9C-EF78-36CA-E7CF25328350}"/>
          </ac:spMkLst>
        </pc:spChg>
        <pc:spChg chg="add 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48" creationId="{EAC6B382-4EA9-7631-1402-8BB8E6CA529F}"/>
          </ac:spMkLst>
        </pc:spChg>
        <pc:spChg chg="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50" creationId="{A33952DF-A101-DD31-B8D9-AE379A44DA5A}"/>
          </ac:spMkLst>
        </pc:spChg>
        <pc:spChg chg="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51" creationId="{7C50D7E4-91D5-9BC3-B7CC-FC14A28756B3}"/>
          </ac:spMkLst>
        </pc:spChg>
        <pc:spChg chg="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53" creationId="{7390982F-FEC4-746C-C75F-09F825916C55}"/>
          </ac:spMkLst>
        </pc:spChg>
        <pc:spChg chg="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54" creationId="{CFE0B702-99FF-2055-B913-3AF03B751F7A}"/>
          </ac:spMkLst>
        </pc:spChg>
        <pc:spChg chg="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56" creationId="{C3C6B2EA-CD1F-205B-D7DA-AB390FA01C84}"/>
          </ac:spMkLst>
        </pc:spChg>
        <pc:spChg chg="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57" creationId="{19C020D5-5145-0E8D-AAC8-9094AF69AF18}"/>
          </ac:spMkLst>
        </pc:spChg>
        <pc:spChg chg="add 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58" creationId="{2B3CD1DB-EF74-469E-467A-C7ACA1578A70}"/>
          </ac:spMkLst>
        </pc:spChg>
        <pc:spChg chg="add 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59" creationId="{DBBDAD10-6521-6693-0B58-E63FC1A398C0}"/>
          </ac:spMkLst>
        </pc:spChg>
        <pc:spChg chg="add 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60" creationId="{89356E1C-8EF6-C850-1AE0-2B7E602647D7}"/>
          </ac:spMkLst>
        </pc:spChg>
        <pc:spChg chg="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62" creationId="{4EA7CC28-72DE-00F7-6CCC-E9DAAA765E6A}"/>
          </ac:spMkLst>
        </pc:spChg>
        <pc:spChg chg="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63" creationId="{163BBBD2-BBA6-A2AD-EAA6-81FA67EF9748}"/>
          </ac:spMkLst>
        </pc:spChg>
        <pc:spChg chg="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65" creationId="{9DA3B902-C8E4-D069-FE7C-F4843D9361A5}"/>
          </ac:spMkLst>
        </pc:spChg>
        <pc:spChg chg="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66" creationId="{CE156AD6-62D2-3F5F-B8C0-2A009A5DE184}"/>
          </ac:spMkLst>
        </pc:spChg>
        <pc:spChg chg="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67" creationId="{AAA6EF9D-3AC8-5811-2656-9C32C242F372}"/>
          </ac:spMkLst>
        </pc:spChg>
        <pc:spChg chg="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69" creationId="{B6D5EFB3-43A0-744F-CF33-25D697F32038}"/>
          </ac:spMkLst>
        </pc:spChg>
        <pc:spChg chg="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70" creationId="{08680E27-6A46-8C49-D815-977D48E5B681}"/>
          </ac:spMkLst>
        </pc:spChg>
        <pc:spChg chg="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71" creationId="{46DD0756-C80D-31E6-36E5-4797676F4DBC}"/>
          </ac:spMkLst>
        </pc:spChg>
        <pc:spChg chg="add 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72" creationId="{C4010415-D438-0AC9-07FA-EC041D223257}"/>
          </ac:spMkLst>
        </pc:spChg>
        <pc:spChg chg="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74" creationId="{8F1A8FC4-3667-0E70-A866-D1E5B9C26A8D}"/>
          </ac:spMkLst>
        </pc:spChg>
        <pc:spChg chg="mod">
          <ac:chgData name="Ryan Knobel" userId="dc86dbbb8969adbe" providerId="LiveId" clId="{90F2CC6C-F855-4770-9A3A-5653D5542D37}" dt="2023-07-24T18:55:43.962" v="8761"/>
          <ac:spMkLst>
            <pc:docMk/>
            <pc:sldMk cId="358035387" sldId="300"/>
            <ac:spMk id="75" creationId="{41460E47-2204-352E-3153-41F7C7EEDCBA}"/>
          </ac:spMkLst>
        </pc:spChg>
        <pc:spChg chg="add mod">
          <ac:chgData name="Ryan Knobel" userId="dc86dbbb8969adbe" providerId="LiveId" clId="{90F2CC6C-F855-4770-9A3A-5653D5542D37}" dt="2023-07-24T18:56:20.297" v="8769" actId="1076"/>
          <ac:spMkLst>
            <pc:docMk/>
            <pc:sldMk cId="358035387" sldId="300"/>
            <ac:spMk id="76" creationId="{952BA1C8-E741-33AD-B2FE-BF14A5AA28A3}"/>
          </ac:spMkLst>
        </pc:spChg>
        <pc:spChg chg="del">
          <ac:chgData name="Ryan Knobel" userId="dc86dbbb8969adbe" providerId="LiveId" clId="{90F2CC6C-F855-4770-9A3A-5653D5542D37}" dt="2023-07-24T18:55:43.567" v="8760" actId="478"/>
          <ac:spMkLst>
            <pc:docMk/>
            <pc:sldMk cId="358035387" sldId="300"/>
            <ac:spMk id="78" creationId="{3232CFD2-FD73-BA88-CF7C-EA888D2E9BE7}"/>
          </ac:spMkLst>
        </pc:spChg>
        <pc:spChg chg="del">
          <ac:chgData name="Ryan Knobel" userId="dc86dbbb8969adbe" providerId="LiveId" clId="{90F2CC6C-F855-4770-9A3A-5653D5542D37}" dt="2023-07-24T18:55:43.567" v="8760" actId="478"/>
          <ac:spMkLst>
            <pc:docMk/>
            <pc:sldMk cId="358035387" sldId="300"/>
            <ac:spMk id="82" creationId="{2556F84B-75FF-6673-A5DE-03B16F2B7A52}"/>
          </ac:spMkLst>
        </pc:spChg>
        <pc:spChg chg="mod">
          <ac:chgData name="Ryan Knobel" userId="dc86dbbb8969adbe" providerId="LiveId" clId="{90F2CC6C-F855-4770-9A3A-5653D5542D37}" dt="2023-07-24T18:56:13.561" v="8768"/>
          <ac:spMkLst>
            <pc:docMk/>
            <pc:sldMk cId="358035387" sldId="300"/>
            <ac:spMk id="83" creationId="{A1307A4E-0FD4-86E7-E99F-5B5EE6B14F8C}"/>
          </ac:spMkLst>
        </pc:spChg>
        <pc:spChg chg="mod">
          <ac:chgData name="Ryan Knobel" userId="dc86dbbb8969adbe" providerId="LiveId" clId="{90F2CC6C-F855-4770-9A3A-5653D5542D37}" dt="2023-07-24T18:56:13.561" v="8768"/>
          <ac:spMkLst>
            <pc:docMk/>
            <pc:sldMk cId="358035387" sldId="300"/>
            <ac:spMk id="84" creationId="{12ACF420-8DBD-CBD8-3F96-D9ADB0A9EBD6}"/>
          </ac:spMkLst>
        </pc:spChg>
        <pc:spChg chg="add mod">
          <ac:chgData name="Ryan Knobel" userId="dc86dbbb8969adbe" providerId="LiveId" clId="{90F2CC6C-F855-4770-9A3A-5653D5542D37}" dt="2023-07-24T18:56:23.563" v="8770" actId="571"/>
          <ac:spMkLst>
            <pc:docMk/>
            <pc:sldMk cId="358035387" sldId="300"/>
            <ac:spMk id="85" creationId="{95D115E4-8FB3-A81A-8D54-F67D7AC097DB}"/>
          </ac:spMkLst>
        </pc:spChg>
        <pc:spChg chg="del">
          <ac:chgData name="Ryan Knobel" userId="dc86dbbb8969adbe" providerId="LiveId" clId="{90F2CC6C-F855-4770-9A3A-5653D5542D37}" dt="2023-07-24T18:56:02.583" v="8764" actId="478"/>
          <ac:spMkLst>
            <pc:docMk/>
            <pc:sldMk cId="358035387" sldId="300"/>
            <ac:spMk id="87" creationId="{3D0F8548-1885-23ED-679D-5ED871A52680}"/>
          </ac:spMkLst>
        </pc:spChg>
        <pc:spChg chg="del">
          <ac:chgData name="Ryan Knobel" userId="dc86dbbb8969adbe" providerId="LiveId" clId="{90F2CC6C-F855-4770-9A3A-5653D5542D37}" dt="2023-07-24T18:56:09.093" v="8767" actId="478"/>
          <ac:spMkLst>
            <pc:docMk/>
            <pc:sldMk cId="358035387" sldId="300"/>
            <ac:spMk id="91" creationId="{BDC08CEC-9C9D-AFF9-EA62-7C29AF2E1032}"/>
          </ac:spMkLst>
        </pc:spChg>
        <pc:spChg chg="del">
          <ac:chgData name="Ryan Knobel" userId="dc86dbbb8969adbe" providerId="LiveId" clId="{90F2CC6C-F855-4770-9A3A-5653D5542D37}" dt="2023-07-24T18:56:06.418" v="8766" actId="478"/>
          <ac:spMkLst>
            <pc:docMk/>
            <pc:sldMk cId="358035387" sldId="300"/>
            <ac:spMk id="95" creationId="{28A615E0-FC14-27AD-4DE4-73CB51BCD234}"/>
          </ac:spMkLst>
        </pc:spChg>
        <pc:spChg chg="del">
          <ac:chgData name="Ryan Knobel" userId="dc86dbbb8969adbe" providerId="LiveId" clId="{90F2CC6C-F855-4770-9A3A-5653D5542D37}" dt="2023-07-24T18:56:04.482" v="8765" actId="478"/>
          <ac:spMkLst>
            <pc:docMk/>
            <pc:sldMk cId="358035387" sldId="300"/>
            <ac:spMk id="96" creationId="{B8191A01-6E97-89E0-E81F-C706715F1D73}"/>
          </ac:spMkLst>
        </pc:spChg>
        <pc:spChg chg="mod">
          <ac:chgData name="Ryan Knobel" userId="dc86dbbb8969adbe" providerId="LiveId" clId="{90F2CC6C-F855-4770-9A3A-5653D5542D37}" dt="2023-07-24T19:08:57.538" v="8940" actId="1076"/>
          <ac:spMkLst>
            <pc:docMk/>
            <pc:sldMk cId="358035387" sldId="300"/>
            <ac:spMk id="97" creationId="{BD41F626-B38E-084F-5034-F62CF74AEC25}"/>
          </ac:spMkLst>
        </pc:spChg>
        <pc:spChg chg="mod">
          <ac:chgData name="Ryan Knobel" userId="dc86dbbb8969adbe" providerId="LiveId" clId="{90F2CC6C-F855-4770-9A3A-5653D5542D37}" dt="2023-07-24T18:56:23.563" v="8770" actId="571"/>
          <ac:spMkLst>
            <pc:docMk/>
            <pc:sldMk cId="358035387" sldId="300"/>
            <ac:spMk id="98" creationId="{FB45148A-A4AD-23DB-8AA2-788396A3734E}"/>
          </ac:spMkLst>
        </pc:spChg>
        <pc:spChg chg="mod">
          <ac:chgData name="Ryan Knobel" userId="dc86dbbb8969adbe" providerId="LiveId" clId="{90F2CC6C-F855-4770-9A3A-5653D5542D37}" dt="2023-07-24T18:56:23.563" v="8770" actId="571"/>
          <ac:spMkLst>
            <pc:docMk/>
            <pc:sldMk cId="358035387" sldId="300"/>
            <ac:spMk id="99" creationId="{A91A08D8-20B0-59DD-E7FE-049E034DCAF3}"/>
          </ac:spMkLst>
        </pc:spChg>
        <pc:spChg chg="add mod">
          <ac:chgData name="Ryan Knobel" userId="dc86dbbb8969adbe" providerId="LiveId" clId="{90F2CC6C-F855-4770-9A3A-5653D5542D37}" dt="2023-07-24T18:56:37.184" v="8772" actId="1076"/>
          <ac:spMkLst>
            <pc:docMk/>
            <pc:sldMk cId="358035387" sldId="300"/>
            <ac:spMk id="100" creationId="{5F236FCE-9166-78C5-05A9-2DDFC6B9C3BA}"/>
          </ac:spMkLst>
        </pc:spChg>
        <pc:spChg chg="mod">
          <ac:chgData name="Ryan Knobel" userId="dc86dbbb8969adbe" providerId="LiveId" clId="{90F2CC6C-F855-4770-9A3A-5653D5542D37}" dt="2023-07-24T18:56:25.005" v="8771"/>
          <ac:spMkLst>
            <pc:docMk/>
            <pc:sldMk cId="358035387" sldId="300"/>
            <ac:spMk id="102" creationId="{0BAB61B8-B203-D162-197A-4216039043A6}"/>
          </ac:spMkLst>
        </pc:spChg>
        <pc:spChg chg="mod">
          <ac:chgData name="Ryan Knobel" userId="dc86dbbb8969adbe" providerId="LiveId" clId="{90F2CC6C-F855-4770-9A3A-5653D5542D37}" dt="2023-07-24T18:56:25.005" v="8771"/>
          <ac:spMkLst>
            <pc:docMk/>
            <pc:sldMk cId="358035387" sldId="300"/>
            <ac:spMk id="103" creationId="{D36F1C46-37BB-0C71-8307-FB7AD3F66CAE}"/>
          </ac:spMkLst>
        </pc:spChg>
        <pc:spChg chg="add mod">
          <ac:chgData name="Ryan Knobel" userId="dc86dbbb8969adbe" providerId="LiveId" clId="{90F2CC6C-F855-4770-9A3A-5653D5542D37}" dt="2023-07-24T18:56:53.645" v="8776" actId="1076"/>
          <ac:spMkLst>
            <pc:docMk/>
            <pc:sldMk cId="358035387" sldId="300"/>
            <ac:spMk id="104" creationId="{3CED0B54-C4B9-F0D7-2F05-64FA4B47F64D}"/>
          </ac:spMkLst>
        </pc:spChg>
        <pc:spChg chg="add mod">
          <ac:chgData name="Ryan Knobel" userId="dc86dbbb8969adbe" providerId="LiveId" clId="{90F2CC6C-F855-4770-9A3A-5653D5542D37}" dt="2023-07-24T18:57:12.959" v="8778" actId="1076"/>
          <ac:spMkLst>
            <pc:docMk/>
            <pc:sldMk cId="358035387" sldId="300"/>
            <ac:spMk id="105" creationId="{00E79F05-7B9F-64C1-B141-0668D7371D62}"/>
          </ac:spMkLst>
        </pc:spChg>
        <pc:grpChg chg="del">
          <ac:chgData name="Ryan Knobel" userId="dc86dbbb8969adbe" providerId="LiveId" clId="{90F2CC6C-F855-4770-9A3A-5653D5542D37}" dt="2023-07-24T18:55:43.567" v="8760" actId="478"/>
          <ac:grpSpMkLst>
            <pc:docMk/>
            <pc:sldMk cId="358035387" sldId="300"/>
            <ac:grpSpMk id="14" creationId="{217FE4CC-08A1-364B-8841-FEC5CF7FA434}"/>
          </ac:grpSpMkLst>
        </pc:grpChg>
        <pc:grpChg chg="del">
          <ac:chgData name="Ryan Knobel" userId="dc86dbbb8969adbe" providerId="LiveId" clId="{90F2CC6C-F855-4770-9A3A-5653D5542D37}" dt="2023-07-24T18:55:43.567" v="8760" actId="478"/>
          <ac:grpSpMkLst>
            <pc:docMk/>
            <pc:sldMk cId="358035387" sldId="300"/>
            <ac:grpSpMk id="17" creationId="{6EC856AF-5B81-93E1-64A9-92B34C579403}"/>
          </ac:grpSpMkLst>
        </pc:grpChg>
        <pc:grpChg chg="del">
          <ac:chgData name="Ryan Knobel" userId="dc86dbbb8969adbe" providerId="LiveId" clId="{90F2CC6C-F855-4770-9A3A-5653D5542D37}" dt="2023-07-24T18:55:43.567" v="8760" actId="478"/>
          <ac:grpSpMkLst>
            <pc:docMk/>
            <pc:sldMk cId="358035387" sldId="300"/>
            <ac:grpSpMk id="20" creationId="{FDD57A3D-8965-1FF5-6B7B-9FE9513C4981}"/>
          </ac:grpSpMkLst>
        </pc:grpChg>
        <pc:grpChg chg="del">
          <ac:chgData name="Ryan Knobel" userId="dc86dbbb8969adbe" providerId="LiveId" clId="{90F2CC6C-F855-4770-9A3A-5653D5542D37}" dt="2023-07-24T18:55:43.567" v="8760" actId="478"/>
          <ac:grpSpMkLst>
            <pc:docMk/>
            <pc:sldMk cId="358035387" sldId="300"/>
            <ac:grpSpMk id="27" creationId="{B2707C34-8445-A13E-804B-0B62C1BB107B}"/>
          </ac:grpSpMkLst>
        </pc:grpChg>
        <pc:grpChg chg="del">
          <ac:chgData name="Ryan Knobel" userId="dc86dbbb8969adbe" providerId="LiveId" clId="{90F2CC6C-F855-4770-9A3A-5653D5542D37}" dt="2023-07-24T18:55:43.567" v="8760" actId="478"/>
          <ac:grpSpMkLst>
            <pc:docMk/>
            <pc:sldMk cId="358035387" sldId="300"/>
            <ac:grpSpMk id="31" creationId="{B3EE4243-3EFD-7AD4-F6BA-FD3257C0D4DC}"/>
          </ac:grpSpMkLst>
        </pc:grpChg>
        <pc:grpChg chg="del">
          <ac:chgData name="Ryan Knobel" userId="dc86dbbb8969adbe" providerId="LiveId" clId="{90F2CC6C-F855-4770-9A3A-5653D5542D37}" dt="2023-07-24T18:55:43.567" v="8760" actId="478"/>
          <ac:grpSpMkLst>
            <pc:docMk/>
            <pc:sldMk cId="358035387" sldId="300"/>
            <ac:grpSpMk id="36" creationId="{A732BDED-D266-1DD6-7A40-42CB0FCCF711}"/>
          </ac:grpSpMkLst>
        </pc:grpChg>
        <pc:grpChg chg="add mod">
          <ac:chgData name="Ryan Knobel" userId="dc86dbbb8969adbe" providerId="LiveId" clId="{90F2CC6C-F855-4770-9A3A-5653D5542D37}" dt="2023-07-24T18:55:43.962" v="8761"/>
          <ac:grpSpMkLst>
            <pc:docMk/>
            <pc:sldMk cId="358035387" sldId="300"/>
            <ac:grpSpMk id="49" creationId="{6D66824D-008D-7337-23C3-758FDC19FA09}"/>
          </ac:grpSpMkLst>
        </pc:grpChg>
        <pc:grpChg chg="add mod">
          <ac:chgData name="Ryan Knobel" userId="dc86dbbb8969adbe" providerId="LiveId" clId="{90F2CC6C-F855-4770-9A3A-5653D5542D37}" dt="2023-07-24T18:55:43.962" v="8761"/>
          <ac:grpSpMkLst>
            <pc:docMk/>
            <pc:sldMk cId="358035387" sldId="300"/>
            <ac:grpSpMk id="52" creationId="{8FA051F9-67AE-FA4E-AD2C-07FE6435CA6E}"/>
          </ac:grpSpMkLst>
        </pc:grpChg>
        <pc:grpChg chg="add mod">
          <ac:chgData name="Ryan Knobel" userId="dc86dbbb8969adbe" providerId="LiveId" clId="{90F2CC6C-F855-4770-9A3A-5653D5542D37}" dt="2023-07-24T18:55:43.962" v="8761"/>
          <ac:grpSpMkLst>
            <pc:docMk/>
            <pc:sldMk cId="358035387" sldId="300"/>
            <ac:grpSpMk id="55" creationId="{725E724D-D889-74B5-C1FC-4CF4ECCD9366}"/>
          </ac:grpSpMkLst>
        </pc:grpChg>
        <pc:grpChg chg="add mod">
          <ac:chgData name="Ryan Knobel" userId="dc86dbbb8969adbe" providerId="LiveId" clId="{90F2CC6C-F855-4770-9A3A-5653D5542D37}" dt="2023-07-24T18:55:43.962" v="8761"/>
          <ac:grpSpMkLst>
            <pc:docMk/>
            <pc:sldMk cId="358035387" sldId="300"/>
            <ac:grpSpMk id="61" creationId="{87B13EE0-5346-E904-009A-D0A98EBB8A27}"/>
          </ac:grpSpMkLst>
        </pc:grpChg>
        <pc:grpChg chg="add mod">
          <ac:chgData name="Ryan Knobel" userId="dc86dbbb8969adbe" providerId="LiveId" clId="{90F2CC6C-F855-4770-9A3A-5653D5542D37}" dt="2023-07-24T18:55:43.962" v="8761"/>
          <ac:grpSpMkLst>
            <pc:docMk/>
            <pc:sldMk cId="358035387" sldId="300"/>
            <ac:grpSpMk id="64" creationId="{FB97A9E2-B187-5AC2-D3BD-303C7632C3EE}"/>
          </ac:grpSpMkLst>
        </pc:grpChg>
        <pc:grpChg chg="add mod">
          <ac:chgData name="Ryan Knobel" userId="dc86dbbb8969adbe" providerId="LiveId" clId="{90F2CC6C-F855-4770-9A3A-5653D5542D37}" dt="2023-07-24T18:55:43.962" v="8761"/>
          <ac:grpSpMkLst>
            <pc:docMk/>
            <pc:sldMk cId="358035387" sldId="300"/>
            <ac:grpSpMk id="68" creationId="{3B541634-112F-0A31-0B82-80417695049F}"/>
          </ac:grpSpMkLst>
        </pc:grpChg>
        <pc:grpChg chg="add mod">
          <ac:chgData name="Ryan Knobel" userId="dc86dbbb8969adbe" providerId="LiveId" clId="{90F2CC6C-F855-4770-9A3A-5653D5542D37}" dt="2023-07-24T18:55:43.962" v="8761"/>
          <ac:grpSpMkLst>
            <pc:docMk/>
            <pc:sldMk cId="358035387" sldId="300"/>
            <ac:grpSpMk id="73" creationId="{43A4398A-4DD2-CF90-9ACC-43397D96F1BC}"/>
          </ac:grpSpMkLst>
        </pc:grpChg>
        <pc:grpChg chg="add mod">
          <ac:chgData name="Ryan Knobel" userId="dc86dbbb8969adbe" providerId="LiveId" clId="{90F2CC6C-F855-4770-9A3A-5653D5542D37}" dt="2023-07-24T18:56:20.297" v="8769" actId="1076"/>
          <ac:grpSpMkLst>
            <pc:docMk/>
            <pc:sldMk cId="358035387" sldId="300"/>
            <ac:grpSpMk id="77" creationId="{CEE6C70C-539F-769D-4DDA-8444FF1B4A28}"/>
          </ac:grpSpMkLst>
        </pc:grpChg>
        <pc:grpChg chg="del">
          <ac:chgData name="Ryan Knobel" userId="dc86dbbb8969adbe" providerId="LiveId" clId="{90F2CC6C-F855-4770-9A3A-5653D5542D37}" dt="2023-07-24T18:56:09.093" v="8767" actId="478"/>
          <ac:grpSpMkLst>
            <pc:docMk/>
            <pc:sldMk cId="358035387" sldId="300"/>
            <ac:grpSpMk id="79" creationId="{0BCD51B4-5407-0696-CE58-7994D7804E75}"/>
          </ac:grpSpMkLst>
        </pc:grpChg>
        <pc:grpChg chg="add mod">
          <ac:chgData name="Ryan Knobel" userId="dc86dbbb8969adbe" providerId="LiveId" clId="{90F2CC6C-F855-4770-9A3A-5653D5542D37}" dt="2023-07-24T18:56:23.563" v="8770" actId="571"/>
          <ac:grpSpMkLst>
            <pc:docMk/>
            <pc:sldMk cId="358035387" sldId="300"/>
            <ac:grpSpMk id="86" creationId="{A68F59C9-C337-A79E-BEF6-9C1BD9798ED2}"/>
          </ac:grpSpMkLst>
        </pc:grpChg>
        <pc:grpChg chg="del">
          <ac:chgData name="Ryan Knobel" userId="dc86dbbb8969adbe" providerId="LiveId" clId="{90F2CC6C-F855-4770-9A3A-5653D5542D37}" dt="2023-07-24T18:56:02.583" v="8764" actId="478"/>
          <ac:grpSpMkLst>
            <pc:docMk/>
            <pc:sldMk cId="358035387" sldId="300"/>
            <ac:grpSpMk id="88" creationId="{E7F7FB03-E057-D5D1-E199-D6390D51769D}"/>
          </ac:grpSpMkLst>
        </pc:grpChg>
        <pc:grpChg chg="del">
          <ac:chgData name="Ryan Knobel" userId="dc86dbbb8969adbe" providerId="LiveId" clId="{90F2CC6C-F855-4770-9A3A-5653D5542D37}" dt="2023-07-24T18:55:43.567" v="8760" actId="478"/>
          <ac:grpSpMkLst>
            <pc:docMk/>
            <pc:sldMk cId="358035387" sldId="300"/>
            <ac:grpSpMk id="92" creationId="{28FD66D2-88AD-1CE3-CA7E-9181D82C244F}"/>
          </ac:grpSpMkLst>
        </pc:grpChg>
        <pc:grpChg chg="add mod">
          <ac:chgData name="Ryan Knobel" userId="dc86dbbb8969adbe" providerId="LiveId" clId="{90F2CC6C-F855-4770-9A3A-5653D5542D37}" dt="2023-07-24T18:56:37.184" v="8772" actId="1076"/>
          <ac:grpSpMkLst>
            <pc:docMk/>
            <pc:sldMk cId="358035387" sldId="300"/>
            <ac:grpSpMk id="101" creationId="{6B4B1AEA-014B-17FD-20DA-C377DE54A5F8}"/>
          </ac:grpSpMkLst>
        </pc:grpChg>
        <pc:cxnChg chg="del">
          <ac:chgData name="Ryan Knobel" userId="dc86dbbb8969adbe" providerId="LiveId" clId="{90F2CC6C-F855-4770-9A3A-5653D5542D37}" dt="2023-07-24T18:55:43.567" v="8760" actId="478"/>
          <ac:cxnSpMkLst>
            <pc:docMk/>
            <pc:sldMk cId="358035387" sldId="300"/>
            <ac:cxnSpMk id="8" creationId="{3A8A036E-0C40-B399-003D-099B41685458}"/>
          </ac:cxnSpMkLst>
        </pc:cxnChg>
        <pc:cxnChg chg="del">
          <ac:chgData name="Ryan Knobel" userId="dc86dbbb8969adbe" providerId="LiveId" clId="{90F2CC6C-F855-4770-9A3A-5653D5542D37}" dt="2023-07-24T18:55:43.567" v="8760" actId="478"/>
          <ac:cxnSpMkLst>
            <pc:docMk/>
            <pc:sldMk cId="358035387" sldId="300"/>
            <ac:cxnSpMk id="9" creationId="{A0EB2238-6203-77E9-E94B-1DC77D9D15CC}"/>
          </ac:cxnSpMkLst>
        </pc:cxnChg>
        <pc:cxnChg chg="mod">
          <ac:chgData name="Ryan Knobel" userId="dc86dbbb8969adbe" providerId="LiveId" clId="{90F2CC6C-F855-4770-9A3A-5653D5542D37}" dt="2023-07-24T18:55:50.359" v="8762" actId="1076"/>
          <ac:cxnSpMkLst>
            <pc:docMk/>
            <pc:sldMk cId="358035387" sldId="300"/>
            <ac:cxnSpMk id="22" creationId="{0734F66F-41AC-C021-4AA0-03CD901AD9DF}"/>
          </ac:cxnSpMkLst>
        </pc:cxnChg>
        <pc:cxnChg chg="mod">
          <ac:chgData name="Ryan Knobel" userId="dc86dbbb8969adbe" providerId="LiveId" clId="{90F2CC6C-F855-4770-9A3A-5653D5542D37}" dt="2023-07-24T18:55:55.130" v="8763" actId="1076"/>
          <ac:cxnSpMkLst>
            <pc:docMk/>
            <pc:sldMk cId="358035387" sldId="300"/>
            <ac:cxnSpMk id="32" creationId="{1D3A3134-7EE4-25A2-FECD-51350C814947}"/>
          </ac:cxnSpMkLst>
        </pc:cxnChg>
        <pc:cxnChg chg="add mod">
          <ac:chgData name="Ryan Knobel" userId="dc86dbbb8969adbe" providerId="LiveId" clId="{90F2CC6C-F855-4770-9A3A-5653D5542D37}" dt="2023-07-24T18:57:55.235" v="8783" actId="1582"/>
          <ac:cxnSpMkLst>
            <pc:docMk/>
            <pc:sldMk cId="358035387" sldId="300"/>
            <ac:cxnSpMk id="43" creationId="{6A9BE1A9-68C0-DA5E-11D6-67E8483B5F88}"/>
          </ac:cxnSpMkLst>
        </pc:cxnChg>
        <pc:cxnChg chg="add mod">
          <ac:chgData name="Ryan Knobel" userId="dc86dbbb8969adbe" providerId="LiveId" clId="{90F2CC6C-F855-4770-9A3A-5653D5542D37}" dt="2023-07-24T18:57:55.235" v="8783" actId="1582"/>
          <ac:cxnSpMkLst>
            <pc:docMk/>
            <pc:sldMk cId="358035387" sldId="300"/>
            <ac:cxnSpMk id="44" creationId="{AD23EC10-CBB7-3C5E-B276-B78D49DB4F48}"/>
          </ac:cxnSpMkLst>
        </pc:cxnChg>
      </pc:sldChg>
      <pc:sldChg chg="addSp delSp modSp new del mod ord">
        <pc:chgData name="Ryan Knobel" userId="dc86dbbb8969adbe" providerId="LiveId" clId="{90F2CC6C-F855-4770-9A3A-5653D5542D37}" dt="2023-07-24T19:18:12.655" v="9092" actId="47"/>
        <pc:sldMkLst>
          <pc:docMk/>
          <pc:sldMk cId="1357976678" sldId="301"/>
        </pc:sldMkLst>
        <pc:spChg chg="mod">
          <ac:chgData name="Ryan Knobel" userId="dc86dbbb8969adbe" providerId="LiveId" clId="{90F2CC6C-F855-4770-9A3A-5653D5542D37}" dt="2023-07-24T18:48:42.714" v="8682" actId="1076"/>
          <ac:spMkLst>
            <pc:docMk/>
            <pc:sldMk cId="1357976678" sldId="301"/>
            <ac:spMk id="2" creationId="{60401F8E-1F13-FDE5-F544-00A5917DD567}"/>
          </ac:spMkLst>
        </pc:spChg>
        <pc:spChg chg="mod">
          <ac:chgData name="Ryan Knobel" userId="dc86dbbb8969adbe" providerId="LiveId" clId="{90F2CC6C-F855-4770-9A3A-5653D5542D37}" dt="2023-07-24T18:33:43.376" v="8412" actId="20577"/>
          <ac:spMkLst>
            <pc:docMk/>
            <pc:sldMk cId="1357976678" sldId="301"/>
            <ac:spMk id="3" creationId="{C1C2DC8E-05E6-0EAB-0C7C-3942EC43F771}"/>
          </ac:spMkLst>
        </pc:spChg>
        <pc:spChg chg="del">
          <ac:chgData name="Ryan Knobel" userId="dc86dbbb8969adbe" providerId="LiveId" clId="{90F2CC6C-F855-4770-9A3A-5653D5542D37}" dt="2023-07-24T17:57:26.287" v="8067" actId="3680"/>
          <ac:spMkLst>
            <pc:docMk/>
            <pc:sldMk cId="1357976678" sldId="301"/>
            <ac:spMk id="4" creationId="{2FD29CD4-0FED-D787-6EF1-86C59F526746}"/>
          </ac:spMkLst>
        </pc:spChg>
        <pc:spChg chg="mod">
          <ac:chgData name="Ryan Knobel" userId="dc86dbbb8969adbe" providerId="LiveId" clId="{90F2CC6C-F855-4770-9A3A-5653D5542D37}" dt="2023-07-24T18:32:57.579" v="8404" actId="1076"/>
          <ac:spMkLst>
            <pc:docMk/>
            <pc:sldMk cId="1357976678" sldId="301"/>
            <ac:spMk id="5" creationId="{96580B29-5A72-095A-CDB3-BEDD3E4E9FFB}"/>
          </ac:spMkLst>
        </pc:spChg>
        <pc:spChg chg="del">
          <ac:chgData name="Ryan Knobel" userId="dc86dbbb8969adbe" providerId="LiveId" clId="{90F2CC6C-F855-4770-9A3A-5653D5542D37}" dt="2023-07-24T18:00:07.314" v="8083" actId="3680"/>
          <ac:spMkLst>
            <pc:docMk/>
            <pc:sldMk cId="1357976678" sldId="301"/>
            <ac:spMk id="6" creationId="{6E3C73DA-A955-05A4-05CF-EAFC36406AB7}"/>
          </ac:spMkLst>
        </pc:spChg>
        <pc:spChg chg="add del mod">
          <ac:chgData name="Ryan Knobel" userId="dc86dbbb8969adbe" providerId="LiveId" clId="{90F2CC6C-F855-4770-9A3A-5653D5542D37}" dt="2023-07-24T18:29:23.266" v="8320" actId="478"/>
          <ac:spMkLst>
            <pc:docMk/>
            <pc:sldMk cId="1357976678" sldId="301"/>
            <ac:spMk id="9" creationId="{F6EB1AE7-3622-96C6-A3EA-C1EEC268F041}"/>
          </ac:spMkLst>
        </pc:spChg>
        <pc:spChg chg="add mod">
          <ac:chgData name="Ryan Knobel" userId="dc86dbbb8969adbe" providerId="LiveId" clId="{90F2CC6C-F855-4770-9A3A-5653D5542D37}" dt="2023-07-24T18:32:57.579" v="8404" actId="1076"/>
          <ac:spMkLst>
            <pc:docMk/>
            <pc:sldMk cId="1357976678" sldId="301"/>
            <ac:spMk id="10" creationId="{B24CB064-6060-80A1-383B-0A7908F6EFD9}"/>
          </ac:spMkLst>
        </pc:spChg>
        <pc:spChg chg="add del mod">
          <ac:chgData name="Ryan Knobel" userId="dc86dbbb8969adbe" providerId="LiveId" clId="{90F2CC6C-F855-4770-9A3A-5653D5542D37}" dt="2023-07-24T18:29:37.244" v="8321" actId="478"/>
          <ac:spMkLst>
            <pc:docMk/>
            <pc:sldMk cId="1357976678" sldId="301"/>
            <ac:spMk id="12" creationId="{3A8C8C41-F88A-5480-BFCE-7B66A00AEC90}"/>
          </ac:spMkLst>
        </pc:spChg>
        <pc:spChg chg="add mod">
          <ac:chgData name="Ryan Knobel" userId="dc86dbbb8969adbe" providerId="LiveId" clId="{90F2CC6C-F855-4770-9A3A-5653D5542D37}" dt="2023-07-24T18:32:57.579" v="8404" actId="1076"/>
          <ac:spMkLst>
            <pc:docMk/>
            <pc:sldMk cId="1357976678" sldId="301"/>
            <ac:spMk id="14" creationId="{0F3EE1F9-2F53-401B-C740-592E5972C7FF}"/>
          </ac:spMkLst>
        </pc:spChg>
        <pc:spChg chg="add mod">
          <ac:chgData name="Ryan Knobel" userId="dc86dbbb8969adbe" providerId="LiveId" clId="{90F2CC6C-F855-4770-9A3A-5653D5542D37}" dt="2023-07-24T18:32:57.579" v="8404" actId="1076"/>
          <ac:spMkLst>
            <pc:docMk/>
            <pc:sldMk cId="1357976678" sldId="301"/>
            <ac:spMk id="15" creationId="{7692DE21-3658-2FA4-6AFC-4CFFF1103FB0}"/>
          </ac:spMkLst>
        </pc:spChg>
        <pc:spChg chg="add del mod">
          <ac:chgData name="Ryan Knobel" userId="dc86dbbb8969adbe" providerId="LiveId" clId="{90F2CC6C-F855-4770-9A3A-5653D5542D37}" dt="2023-07-24T18:29:19.852" v="8318" actId="478"/>
          <ac:spMkLst>
            <pc:docMk/>
            <pc:sldMk cId="1357976678" sldId="301"/>
            <ac:spMk id="18" creationId="{217854E0-6E82-ACC1-C11C-22BDEEEAEFBB}"/>
          </ac:spMkLst>
        </pc:spChg>
        <pc:spChg chg="add mod">
          <ac:chgData name="Ryan Knobel" userId="dc86dbbb8969adbe" providerId="LiveId" clId="{90F2CC6C-F855-4770-9A3A-5653D5542D37}" dt="2023-07-24T18:32:57.579" v="8404" actId="1076"/>
          <ac:spMkLst>
            <pc:docMk/>
            <pc:sldMk cId="1357976678" sldId="301"/>
            <ac:spMk id="19" creationId="{01DD285F-EE3A-E3EE-B706-563E0FDC8E96}"/>
          </ac:spMkLst>
        </pc:spChg>
        <pc:graphicFrameChg chg="add mod ord modGraphic">
          <ac:chgData name="Ryan Knobel" userId="dc86dbbb8969adbe" providerId="LiveId" clId="{90F2CC6C-F855-4770-9A3A-5653D5542D37}" dt="2023-07-24T18:20:22.651" v="8289" actId="1076"/>
          <ac:graphicFrameMkLst>
            <pc:docMk/>
            <pc:sldMk cId="1357976678" sldId="301"/>
            <ac:graphicFrameMk id="7" creationId="{9514FDF8-27AE-C0AD-1E6D-A39D90F9505C}"/>
          </ac:graphicFrameMkLst>
        </pc:graphicFrameChg>
        <pc:graphicFrameChg chg="add del mod ord modGraphic">
          <ac:chgData name="Ryan Knobel" userId="dc86dbbb8969adbe" providerId="LiveId" clId="{90F2CC6C-F855-4770-9A3A-5653D5542D37}" dt="2023-07-24T18:29:12.284" v="8317" actId="478"/>
          <ac:graphicFrameMkLst>
            <pc:docMk/>
            <pc:sldMk cId="1357976678" sldId="301"/>
            <ac:graphicFrameMk id="8" creationId="{FC2F5F05-072D-767E-4273-1B19D7618319}"/>
          </ac:graphicFrameMkLst>
        </pc:graphicFrameChg>
        <pc:graphicFrameChg chg="add del mod">
          <ac:chgData name="Ryan Knobel" userId="dc86dbbb8969adbe" providerId="LiveId" clId="{90F2CC6C-F855-4770-9A3A-5653D5542D37}" dt="2023-07-24T18:29:10.303" v="8316" actId="478"/>
          <ac:graphicFrameMkLst>
            <pc:docMk/>
            <pc:sldMk cId="1357976678" sldId="301"/>
            <ac:graphicFrameMk id="11" creationId="{4F5D726A-F66C-DBB7-D423-B861A3BAF53A}"/>
          </ac:graphicFrameMkLst>
        </pc:graphicFrameChg>
        <pc:graphicFrameChg chg="add mod modGraphic">
          <ac:chgData name="Ryan Knobel" userId="dc86dbbb8969adbe" providerId="LiveId" clId="{90F2CC6C-F855-4770-9A3A-5653D5542D37}" dt="2023-07-24T18:36:32.647" v="8466" actId="20577"/>
          <ac:graphicFrameMkLst>
            <pc:docMk/>
            <pc:sldMk cId="1357976678" sldId="301"/>
            <ac:graphicFrameMk id="13" creationId="{B5298B75-029A-90B3-CECF-2F7B64F842FF}"/>
          </ac:graphicFrameMkLst>
        </pc:graphicFrameChg>
        <pc:graphicFrameChg chg="add mod modGraphic">
          <ac:chgData name="Ryan Knobel" userId="dc86dbbb8969adbe" providerId="LiveId" clId="{90F2CC6C-F855-4770-9A3A-5653D5542D37}" dt="2023-07-24T18:32:57.579" v="8404" actId="1076"/>
          <ac:graphicFrameMkLst>
            <pc:docMk/>
            <pc:sldMk cId="1357976678" sldId="301"/>
            <ac:graphicFrameMk id="16" creationId="{82697BB6-46EE-6AF1-74F0-CEB5DFA58D27}"/>
          </ac:graphicFrameMkLst>
        </pc:graphicFrameChg>
      </pc:sldChg>
      <pc:sldChg chg="addSp delSp modSp new add del mod">
        <pc:chgData name="Ryan Knobel" userId="dc86dbbb8969adbe" providerId="LiveId" clId="{90F2CC6C-F855-4770-9A3A-5653D5542D37}" dt="2023-07-24T18:38:23.636" v="8500" actId="47"/>
        <pc:sldMkLst>
          <pc:docMk/>
          <pc:sldMk cId="429196903" sldId="302"/>
        </pc:sldMkLst>
        <pc:spChg chg="mod">
          <ac:chgData name="Ryan Knobel" userId="dc86dbbb8969adbe" providerId="LiveId" clId="{90F2CC6C-F855-4770-9A3A-5653D5542D37}" dt="2023-07-24T18:38:12.925" v="8497" actId="20577"/>
          <ac:spMkLst>
            <pc:docMk/>
            <pc:sldMk cId="429196903" sldId="302"/>
            <ac:spMk id="2" creationId="{444C4578-6171-B8A9-CBDF-F62E521D66A2}"/>
          </ac:spMkLst>
        </pc:spChg>
        <pc:spChg chg="add del">
          <ac:chgData name="Ryan Knobel" userId="dc86dbbb8969adbe" providerId="LiveId" clId="{90F2CC6C-F855-4770-9A3A-5653D5542D37}" dt="2023-07-24T18:38:12.443" v="8496" actId="478"/>
          <ac:spMkLst>
            <pc:docMk/>
            <pc:sldMk cId="429196903" sldId="302"/>
            <ac:spMk id="3" creationId="{1369AE8A-101A-1B47-0F8C-9D44995BD5A0}"/>
          </ac:spMkLst>
        </pc:spChg>
        <pc:spChg chg="add del mod">
          <ac:chgData name="Ryan Knobel" userId="dc86dbbb8969adbe" providerId="LiveId" clId="{90F2CC6C-F855-4770-9A3A-5653D5542D37}" dt="2023-07-24T18:38:11.998" v="8495"/>
          <ac:spMkLst>
            <pc:docMk/>
            <pc:sldMk cId="429196903" sldId="302"/>
            <ac:spMk id="4" creationId="{4E7DBFE8-5E3C-9522-0185-8D6D226E089F}"/>
          </ac:spMkLst>
        </pc:spChg>
        <pc:graphicFrameChg chg="add del mod">
          <ac:chgData name="Ryan Knobel" userId="dc86dbbb8969adbe" providerId="LiveId" clId="{90F2CC6C-F855-4770-9A3A-5653D5542D37}" dt="2023-07-24T18:38:11.998" v="8495"/>
          <ac:graphicFrameMkLst>
            <pc:docMk/>
            <pc:sldMk cId="429196903" sldId="302"/>
            <ac:graphicFrameMk id="5" creationId="{016AFEDC-12AF-2760-39D2-79B3057E3CF5}"/>
          </ac:graphicFrameMkLst>
        </pc:graphicFrameChg>
      </pc:sldChg>
      <pc:sldChg chg="new del">
        <pc:chgData name="Ryan Knobel" userId="dc86dbbb8969adbe" providerId="LiveId" clId="{90F2CC6C-F855-4770-9A3A-5653D5542D37}" dt="2023-07-24T18:38:59.216" v="8503" actId="47"/>
        <pc:sldMkLst>
          <pc:docMk/>
          <pc:sldMk cId="1309963777" sldId="302"/>
        </pc:sldMkLst>
      </pc:sldChg>
      <pc:sldChg chg="new del">
        <pc:chgData name="Ryan Knobel" userId="dc86dbbb8969adbe" providerId="LiveId" clId="{90F2CC6C-F855-4770-9A3A-5653D5542D37}" dt="2023-07-24T18:21:33.278" v="8299" actId="47"/>
        <pc:sldMkLst>
          <pc:docMk/>
          <pc:sldMk cId="3412843579" sldId="302"/>
        </pc:sldMkLst>
      </pc:sldChg>
      <pc:sldChg chg="modSp add del mod">
        <pc:chgData name="Ryan Knobel" userId="dc86dbbb8969adbe" providerId="LiveId" clId="{90F2CC6C-F855-4770-9A3A-5653D5542D37}" dt="2023-07-24T19:34:22.495" v="9299" actId="47"/>
        <pc:sldMkLst>
          <pc:docMk/>
          <pc:sldMk cId="2505199806" sldId="303"/>
        </pc:sldMkLst>
        <pc:spChg chg="mod">
          <ac:chgData name="Ryan Knobel" userId="dc86dbbb8969adbe" providerId="LiveId" clId="{90F2CC6C-F855-4770-9A3A-5653D5542D37}" dt="2023-07-24T18:40:36.085" v="8580" actId="20577"/>
          <ac:spMkLst>
            <pc:docMk/>
            <pc:sldMk cId="2505199806" sldId="303"/>
            <ac:spMk id="19" creationId="{01DD285F-EE3A-E3EE-B706-563E0FDC8E96}"/>
          </ac:spMkLst>
        </pc:spChg>
        <pc:graphicFrameChg chg="mod">
          <ac:chgData name="Ryan Knobel" userId="dc86dbbb8969adbe" providerId="LiveId" clId="{90F2CC6C-F855-4770-9A3A-5653D5542D37}" dt="2023-07-24T18:39:34.577" v="8512" actId="20577"/>
          <ac:graphicFrameMkLst>
            <pc:docMk/>
            <pc:sldMk cId="2505199806" sldId="303"/>
            <ac:graphicFrameMk id="13" creationId="{B5298B75-029A-90B3-CECF-2F7B64F842FF}"/>
          </ac:graphicFrameMkLst>
        </pc:graphicFrameChg>
      </pc:sldChg>
      <pc:sldChg chg="addSp delSp modSp new mod ord">
        <pc:chgData name="Ryan Knobel" userId="dc86dbbb8969adbe" providerId="LiveId" clId="{90F2CC6C-F855-4770-9A3A-5653D5542D37}" dt="2023-07-24T19:30:12.345" v="9249"/>
        <pc:sldMkLst>
          <pc:docMk/>
          <pc:sldMk cId="4267488378" sldId="304"/>
        </pc:sldMkLst>
        <pc:spChg chg="mod">
          <ac:chgData name="Ryan Knobel" userId="dc86dbbb8969adbe" providerId="LiveId" clId="{90F2CC6C-F855-4770-9A3A-5653D5542D37}" dt="2023-07-24T18:46:42.660" v="8652" actId="403"/>
          <ac:spMkLst>
            <pc:docMk/>
            <pc:sldMk cId="4267488378" sldId="304"/>
            <ac:spMk id="2" creationId="{C8705539-1855-D5EA-5C38-5F10ACDDD1A7}"/>
          </ac:spMkLst>
        </pc:spChg>
        <pc:spChg chg="del">
          <ac:chgData name="Ryan Knobel" userId="dc86dbbb8969adbe" providerId="LiveId" clId="{90F2CC6C-F855-4770-9A3A-5653D5542D37}" dt="2023-07-24T18:42:04.926" v="8597" actId="478"/>
          <ac:spMkLst>
            <pc:docMk/>
            <pc:sldMk cId="4267488378" sldId="304"/>
            <ac:spMk id="3" creationId="{3D227C7E-33A6-6637-1F40-A6C4D30AAE9F}"/>
          </ac:spMkLst>
        </pc:spChg>
        <pc:spChg chg="add mod">
          <ac:chgData name="Ryan Knobel" userId="dc86dbbb8969adbe" providerId="LiveId" clId="{90F2CC6C-F855-4770-9A3A-5653D5542D37}" dt="2023-07-24T18:46:33.898" v="8650" actId="1076"/>
          <ac:spMkLst>
            <pc:docMk/>
            <pc:sldMk cId="4267488378" sldId="304"/>
            <ac:spMk id="5" creationId="{C9444B1E-A344-0595-36BE-5FBF62576662}"/>
          </ac:spMkLst>
        </pc:spChg>
        <pc:graphicFrameChg chg="add del mod modGraphic">
          <ac:chgData name="Ryan Knobel" userId="dc86dbbb8969adbe" providerId="LiveId" clId="{90F2CC6C-F855-4770-9A3A-5653D5542D37}" dt="2023-07-24T18:43:54.045" v="8611" actId="478"/>
          <ac:graphicFrameMkLst>
            <pc:docMk/>
            <pc:sldMk cId="4267488378" sldId="304"/>
            <ac:graphicFrameMk id="4" creationId="{B1942CF5-37FC-63EF-4EDA-B448A207794C}"/>
          </ac:graphicFrameMkLst>
        </pc:graphicFrameChg>
        <pc:graphicFrameChg chg="add mod modGraphic">
          <ac:chgData name="Ryan Knobel" userId="dc86dbbb8969adbe" providerId="LiveId" clId="{90F2CC6C-F855-4770-9A3A-5653D5542D37}" dt="2023-07-24T19:26:46.923" v="9224"/>
          <ac:graphicFrameMkLst>
            <pc:docMk/>
            <pc:sldMk cId="4267488378" sldId="304"/>
            <ac:graphicFrameMk id="6" creationId="{807B6B01-402D-2F51-7837-1A191F4C2151}"/>
          </ac:graphicFrameMkLst>
        </pc:graphicFrameChg>
      </pc:sldChg>
      <pc:sldChg chg="addSp delSp modSp add mod ord">
        <pc:chgData name="Ryan Knobel" userId="dc86dbbb8969adbe" providerId="LiveId" clId="{90F2CC6C-F855-4770-9A3A-5653D5542D37}" dt="2023-07-24T19:30:18.811" v="9253"/>
        <pc:sldMkLst>
          <pc:docMk/>
          <pc:sldMk cId="1517224355" sldId="305"/>
        </pc:sldMkLst>
        <pc:spChg chg="mod">
          <ac:chgData name="Ryan Knobel" userId="dc86dbbb8969adbe" providerId="LiveId" clId="{90F2CC6C-F855-4770-9A3A-5653D5542D37}" dt="2023-07-24T19:18:33.916" v="9101" actId="20577"/>
          <ac:spMkLst>
            <pc:docMk/>
            <pc:sldMk cId="1517224355" sldId="305"/>
            <ac:spMk id="2" creationId="{C8705539-1855-D5EA-5C38-5F10ACDDD1A7}"/>
          </ac:spMkLst>
        </pc:spChg>
        <pc:spChg chg="add mod">
          <ac:chgData name="Ryan Knobel" userId="dc86dbbb8969adbe" providerId="LiveId" clId="{90F2CC6C-F855-4770-9A3A-5653D5542D37}" dt="2023-07-24T19:22:07.493" v="9148" actId="1076"/>
          <ac:spMkLst>
            <pc:docMk/>
            <pc:sldMk cId="1517224355" sldId="305"/>
            <ac:spMk id="3" creationId="{224AEF4E-27C6-5CEC-9324-58D381F2B4D7}"/>
          </ac:spMkLst>
        </pc:spChg>
        <pc:graphicFrameChg chg="add mod modGraphic">
          <ac:chgData name="Ryan Knobel" userId="dc86dbbb8969adbe" providerId="LiveId" clId="{90F2CC6C-F855-4770-9A3A-5653D5542D37}" dt="2023-07-24T19:26:25.664" v="9220"/>
          <ac:graphicFrameMkLst>
            <pc:docMk/>
            <pc:sldMk cId="1517224355" sldId="305"/>
            <ac:graphicFrameMk id="4" creationId="{6E816352-0480-10B6-F539-DEA92F1B6AFE}"/>
          </ac:graphicFrameMkLst>
        </pc:graphicFrameChg>
        <pc:graphicFrameChg chg="del">
          <ac:chgData name="Ryan Knobel" userId="dc86dbbb8969adbe" providerId="LiveId" clId="{90F2CC6C-F855-4770-9A3A-5653D5542D37}" dt="2023-07-24T19:18:49.027" v="9102" actId="478"/>
          <ac:graphicFrameMkLst>
            <pc:docMk/>
            <pc:sldMk cId="1517224355" sldId="305"/>
            <ac:graphicFrameMk id="6" creationId="{807B6B01-402D-2F51-7837-1A191F4C2151}"/>
          </ac:graphicFrameMkLst>
        </pc:graphicFrameChg>
      </pc:sldChg>
      <pc:sldChg chg="addSp delSp modSp add mod ord">
        <pc:chgData name="Ryan Knobel" userId="dc86dbbb8969adbe" providerId="LiveId" clId="{90F2CC6C-F855-4770-9A3A-5653D5542D37}" dt="2023-07-24T19:30:14.792" v="9251"/>
        <pc:sldMkLst>
          <pc:docMk/>
          <pc:sldMk cId="74255954" sldId="306"/>
        </pc:sldMkLst>
        <pc:spChg chg="mod">
          <ac:chgData name="Ryan Knobel" userId="dc86dbbb8969adbe" providerId="LiveId" clId="{90F2CC6C-F855-4770-9A3A-5653D5542D37}" dt="2023-07-24T19:23:07.709" v="9159" actId="20577"/>
          <ac:spMkLst>
            <pc:docMk/>
            <pc:sldMk cId="74255954" sldId="306"/>
            <ac:spMk id="2" creationId="{C8705539-1855-D5EA-5C38-5F10ACDDD1A7}"/>
          </ac:spMkLst>
        </pc:spChg>
        <pc:spChg chg="del">
          <ac:chgData name="Ryan Knobel" userId="dc86dbbb8969adbe" providerId="LiveId" clId="{90F2CC6C-F855-4770-9A3A-5653D5542D37}" dt="2023-07-24T19:23:34.726" v="9163" actId="478"/>
          <ac:spMkLst>
            <pc:docMk/>
            <pc:sldMk cId="74255954" sldId="306"/>
            <ac:spMk id="3" creationId="{224AEF4E-27C6-5CEC-9324-58D381F2B4D7}"/>
          </ac:spMkLst>
        </pc:spChg>
        <pc:graphicFrameChg chg="del">
          <ac:chgData name="Ryan Knobel" userId="dc86dbbb8969adbe" providerId="LiveId" clId="{90F2CC6C-F855-4770-9A3A-5653D5542D37}" dt="2023-07-24T19:23:26.721" v="9160" actId="478"/>
          <ac:graphicFrameMkLst>
            <pc:docMk/>
            <pc:sldMk cId="74255954" sldId="306"/>
            <ac:graphicFrameMk id="4" creationId="{6E816352-0480-10B6-F539-DEA92F1B6AFE}"/>
          </ac:graphicFrameMkLst>
        </pc:graphicFrameChg>
        <pc:graphicFrameChg chg="add del mod modGraphic">
          <ac:chgData name="Ryan Knobel" userId="dc86dbbb8969adbe" providerId="LiveId" clId="{90F2CC6C-F855-4770-9A3A-5653D5542D37}" dt="2023-07-24T19:24:41.998" v="9178" actId="478"/>
          <ac:graphicFrameMkLst>
            <pc:docMk/>
            <pc:sldMk cId="74255954" sldId="306"/>
            <ac:graphicFrameMk id="6" creationId="{73AB815A-F326-7EF7-E001-B24EE0942207}"/>
          </ac:graphicFrameMkLst>
        </pc:graphicFrameChg>
        <pc:graphicFrameChg chg="add mod modGraphic">
          <ac:chgData name="Ryan Knobel" userId="dc86dbbb8969adbe" providerId="LiveId" clId="{90F2CC6C-F855-4770-9A3A-5653D5542D37}" dt="2023-07-24T19:28:08.466" v="9241"/>
          <ac:graphicFrameMkLst>
            <pc:docMk/>
            <pc:sldMk cId="74255954" sldId="306"/>
            <ac:graphicFrameMk id="7" creationId="{344975D2-086B-0ADB-31E6-165C12491E30}"/>
          </ac:graphicFrameMkLst>
        </pc:graphicFrameChg>
      </pc:sldChg>
      <pc:sldChg chg="modSp add mod">
        <pc:chgData name="Ryan Knobel" userId="dc86dbbb8969adbe" providerId="LiveId" clId="{90F2CC6C-F855-4770-9A3A-5653D5542D37}" dt="2023-07-24T20:08:45.890" v="9685" actId="20577"/>
        <pc:sldMkLst>
          <pc:docMk/>
          <pc:sldMk cId="1663035986" sldId="307"/>
        </pc:sldMkLst>
        <pc:spChg chg="mod">
          <ac:chgData name="Ryan Knobel" userId="dc86dbbb8969adbe" providerId="LiveId" clId="{90F2CC6C-F855-4770-9A3A-5653D5542D37}" dt="2023-07-24T19:29:51.425" v="9247" actId="1076"/>
          <ac:spMkLst>
            <pc:docMk/>
            <pc:sldMk cId="1663035986" sldId="307"/>
            <ac:spMk id="2" creationId="{60401F8E-1F13-FDE5-F544-00A5917DD567}"/>
          </ac:spMkLst>
        </pc:spChg>
        <pc:spChg chg="mod">
          <ac:chgData name="Ryan Knobel" userId="dc86dbbb8969adbe" providerId="LiveId" clId="{90F2CC6C-F855-4770-9A3A-5653D5542D37}" dt="2023-07-24T20:08:40.554" v="9678" actId="20577"/>
          <ac:spMkLst>
            <pc:docMk/>
            <pc:sldMk cId="1663035986" sldId="307"/>
            <ac:spMk id="19" creationId="{01DD285F-EE3A-E3EE-B706-563E0FDC8E96}"/>
          </ac:spMkLst>
        </pc:spChg>
        <pc:graphicFrameChg chg="mod">
          <ac:chgData name="Ryan Knobel" userId="dc86dbbb8969adbe" providerId="LiveId" clId="{90F2CC6C-F855-4770-9A3A-5653D5542D37}" dt="2023-07-24T20:08:45.890" v="9685" actId="20577"/>
          <ac:graphicFrameMkLst>
            <pc:docMk/>
            <pc:sldMk cId="1663035986" sldId="307"/>
            <ac:graphicFrameMk id="13" creationId="{B5298B75-029A-90B3-CECF-2F7B64F842FF}"/>
          </ac:graphicFrameMkLst>
        </pc:graphicFrameChg>
      </pc:sldChg>
      <pc:sldChg chg="delSp modSp new mod">
        <pc:chgData name="Ryan Knobel" userId="dc86dbbb8969adbe" providerId="LiveId" clId="{90F2CC6C-F855-4770-9A3A-5653D5542D37}" dt="2023-07-24T19:30:48.708" v="9270" actId="478"/>
        <pc:sldMkLst>
          <pc:docMk/>
          <pc:sldMk cId="1587035821" sldId="308"/>
        </pc:sldMkLst>
        <pc:spChg chg="mod">
          <ac:chgData name="Ryan Knobel" userId="dc86dbbb8969adbe" providerId="LiveId" clId="{90F2CC6C-F855-4770-9A3A-5653D5542D37}" dt="2023-07-24T19:30:46.380" v="9269" actId="20577"/>
          <ac:spMkLst>
            <pc:docMk/>
            <pc:sldMk cId="1587035821" sldId="308"/>
            <ac:spMk id="2" creationId="{44360DA6-02C8-EEDD-C45B-4666F9E7B7EC}"/>
          </ac:spMkLst>
        </pc:spChg>
        <pc:spChg chg="del">
          <ac:chgData name="Ryan Knobel" userId="dc86dbbb8969adbe" providerId="LiveId" clId="{90F2CC6C-F855-4770-9A3A-5653D5542D37}" dt="2023-07-24T19:30:48.708" v="9270" actId="478"/>
          <ac:spMkLst>
            <pc:docMk/>
            <pc:sldMk cId="1587035821" sldId="308"/>
            <ac:spMk id="3" creationId="{4077B752-C495-20D5-081E-3877897416E4}"/>
          </ac:spMkLst>
        </pc:spChg>
      </pc:sldChg>
      <pc:sldChg chg="delSp modSp new mod">
        <pc:chgData name="Ryan Knobel" userId="dc86dbbb8969adbe" providerId="LiveId" clId="{90F2CC6C-F855-4770-9A3A-5653D5542D37}" dt="2023-07-24T19:31:09.493" v="9290" actId="478"/>
        <pc:sldMkLst>
          <pc:docMk/>
          <pc:sldMk cId="3635318822" sldId="309"/>
        </pc:sldMkLst>
        <pc:spChg chg="mod">
          <ac:chgData name="Ryan Knobel" userId="dc86dbbb8969adbe" providerId="LiveId" clId="{90F2CC6C-F855-4770-9A3A-5653D5542D37}" dt="2023-07-24T19:31:05.918" v="9289" actId="20577"/>
          <ac:spMkLst>
            <pc:docMk/>
            <pc:sldMk cId="3635318822" sldId="309"/>
            <ac:spMk id="2" creationId="{9C0D8935-781E-2D1A-618E-911F899CA4AE}"/>
          </ac:spMkLst>
        </pc:spChg>
        <pc:spChg chg="del">
          <ac:chgData name="Ryan Knobel" userId="dc86dbbb8969adbe" providerId="LiveId" clId="{90F2CC6C-F855-4770-9A3A-5653D5542D37}" dt="2023-07-24T19:31:09.493" v="9290" actId="478"/>
          <ac:spMkLst>
            <pc:docMk/>
            <pc:sldMk cId="3635318822" sldId="309"/>
            <ac:spMk id="3" creationId="{F6353236-F9F2-2B0E-8DF3-B10FF0226D2C}"/>
          </ac:spMkLst>
        </pc:spChg>
      </pc:sldChg>
      <pc:sldChg chg="modSp add mod ord">
        <pc:chgData name="Ryan Knobel" userId="dc86dbbb8969adbe" providerId="LiveId" clId="{90F2CC6C-F855-4770-9A3A-5653D5542D37}" dt="2023-07-24T20:09:50.869" v="9730" actId="20577"/>
        <pc:sldMkLst>
          <pc:docMk/>
          <pc:sldMk cId="1830700132" sldId="310"/>
        </pc:sldMkLst>
        <pc:spChg chg="mod">
          <ac:chgData name="Ryan Knobel" userId="dc86dbbb8969adbe" providerId="LiveId" clId="{90F2CC6C-F855-4770-9A3A-5653D5542D37}" dt="2023-07-24T20:09:47.258" v="9723" actId="20577"/>
          <ac:spMkLst>
            <pc:docMk/>
            <pc:sldMk cId="1830700132" sldId="310"/>
            <ac:spMk id="19" creationId="{01DD285F-EE3A-E3EE-B706-563E0FDC8E96}"/>
          </ac:spMkLst>
        </pc:spChg>
        <pc:graphicFrameChg chg="mod">
          <ac:chgData name="Ryan Knobel" userId="dc86dbbb8969adbe" providerId="LiveId" clId="{90F2CC6C-F855-4770-9A3A-5653D5542D37}" dt="2023-07-24T20:09:50.869" v="9730" actId="20577"/>
          <ac:graphicFrameMkLst>
            <pc:docMk/>
            <pc:sldMk cId="1830700132" sldId="310"/>
            <ac:graphicFrameMk id="13" creationId="{B5298B75-029A-90B3-CECF-2F7B64F842FF}"/>
          </ac:graphicFrameMkLst>
        </pc:graphicFrameChg>
      </pc:sldChg>
      <pc:sldChg chg="delSp modSp new mod">
        <pc:chgData name="Ryan Knobel" userId="dc86dbbb8969adbe" providerId="LiveId" clId="{90F2CC6C-F855-4770-9A3A-5653D5542D37}" dt="2023-07-24T20:09:25.762" v="9709" actId="478"/>
        <pc:sldMkLst>
          <pc:docMk/>
          <pc:sldMk cId="1775758528" sldId="311"/>
        </pc:sldMkLst>
        <pc:spChg chg="mod">
          <ac:chgData name="Ryan Knobel" userId="dc86dbbb8969adbe" providerId="LiveId" clId="{90F2CC6C-F855-4770-9A3A-5653D5542D37}" dt="2023-07-24T20:09:22.965" v="9707" actId="20577"/>
          <ac:spMkLst>
            <pc:docMk/>
            <pc:sldMk cId="1775758528" sldId="311"/>
            <ac:spMk id="2" creationId="{2F6AF01D-956A-D0C7-C8E3-C9FD1653E8D0}"/>
          </ac:spMkLst>
        </pc:spChg>
        <pc:spChg chg="del mod">
          <ac:chgData name="Ryan Knobel" userId="dc86dbbb8969adbe" providerId="LiveId" clId="{90F2CC6C-F855-4770-9A3A-5653D5542D37}" dt="2023-07-24T20:09:25.762" v="9709" actId="478"/>
          <ac:spMkLst>
            <pc:docMk/>
            <pc:sldMk cId="1775758528" sldId="311"/>
            <ac:spMk id="3" creationId="{A7FC23D6-04D7-6D55-ECAB-B90BE4E8E6DC}"/>
          </ac:spMkLst>
        </pc:spChg>
      </pc:sldChg>
      <pc:sldChg chg="addSp delSp modSp add del mod delAnim modAnim">
        <pc:chgData name="Ryan Knobel" userId="dc86dbbb8969adbe" providerId="LiveId" clId="{90F2CC6C-F855-4770-9A3A-5653D5542D37}" dt="2023-07-24T19:41:40.222" v="9373" actId="47"/>
        <pc:sldMkLst>
          <pc:docMk/>
          <pc:sldMk cId="2591954624" sldId="311"/>
        </pc:sldMkLst>
        <pc:spChg chg="add mod">
          <ac:chgData name="Ryan Knobel" userId="dc86dbbb8969adbe" providerId="LiveId" clId="{90F2CC6C-F855-4770-9A3A-5653D5542D37}" dt="2023-07-24T19:37:57.947" v="9332" actId="1076"/>
          <ac:spMkLst>
            <pc:docMk/>
            <pc:sldMk cId="2591954624" sldId="311"/>
            <ac:spMk id="7" creationId="{62F07D28-704F-CD9C-099A-181C56E4C779}"/>
          </ac:spMkLst>
        </pc:spChg>
        <pc:spChg chg="add mod">
          <ac:chgData name="Ryan Knobel" userId="dc86dbbb8969adbe" providerId="LiveId" clId="{90F2CC6C-F855-4770-9A3A-5653D5542D37}" dt="2023-07-24T19:37:57.947" v="9332" actId="1076"/>
          <ac:spMkLst>
            <pc:docMk/>
            <pc:sldMk cId="2591954624" sldId="311"/>
            <ac:spMk id="12" creationId="{77F4965C-F6DE-4EE5-1356-ACB35BFB943E}"/>
          </ac:spMkLst>
        </pc:spChg>
        <pc:spChg chg="add mod">
          <ac:chgData name="Ryan Knobel" userId="dc86dbbb8969adbe" providerId="LiveId" clId="{90F2CC6C-F855-4770-9A3A-5653D5542D37}" dt="2023-07-24T19:37:57.947" v="9332" actId="1076"/>
          <ac:spMkLst>
            <pc:docMk/>
            <pc:sldMk cId="2591954624" sldId="311"/>
            <ac:spMk id="19" creationId="{D9FD2E7F-B7B0-4F09-67A5-D0B8A6CACFCB}"/>
          </ac:spMkLst>
        </pc:spChg>
        <pc:spChg chg="add mod">
          <ac:chgData name="Ryan Knobel" userId="dc86dbbb8969adbe" providerId="LiveId" clId="{90F2CC6C-F855-4770-9A3A-5653D5542D37}" dt="2023-07-24T19:37:57.947" v="9332" actId="1076"/>
          <ac:spMkLst>
            <pc:docMk/>
            <pc:sldMk cId="2591954624" sldId="311"/>
            <ac:spMk id="20" creationId="{ACE41979-25A9-002C-F83D-A58C960B6C9D}"/>
          </ac:spMkLst>
        </pc:spChg>
        <pc:spChg chg="add mod">
          <ac:chgData name="Ryan Knobel" userId="dc86dbbb8969adbe" providerId="LiveId" clId="{90F2CC6C-F855-4770-9A3A-5653D5542D37}" dt="2023-07-24T19:37:57.947" v="9332" actId="1076"/>
          <ac:spMkLst>
            <pc:docMk/>
            <pc:sldMk cId="2591954624" sldId="311"/>
            <ac:spMk id="21" creationId="{FF9D00E4-08C4-0A3C-A8A8-7C91CEB5AECB}"/>
          </ac:spMkLst>
        </pc:spChg>
        <pc:spChg chg="add del mod">
          <ac:chgData name="Ryan Knobel" userId="dc86dbbb8969adbe" providerId="LiveId" clId="{90F2CC6C-F855-4770-9A3A-5653D5542D37}" dt="2023-07-24T19:39:22.296" v="9351" actId="478"/>
          <ac:spMkLst>
            <pc:docMk/>
            <pc:sldMk cId="2591954624" sldId="311"/>
            <ac:spMk id="22" creationId="{CFE8D8F5-621A-4978-0866-5ED708831AE4}"/>
          </ac:spMkLst>
        </pc:spChg>
        <pc:spChg chg="add del mod">
          <ac:chgData name="Ryan Knobel" userId="dc86dbbb8969adbe" providerId="LiveId" clId="{90F2CC6C-F855-4770-9A3A-5653D5542D37}" dt="2023-07-24T19:39:22.296" v="9351" actId="478"/>
          <ac:spMkLst>
            <pc:docMk/>
            <pc:sldMk cId="2591954624" sldId="311"/>
            <ac:spMk id="23" creationId="{F76AEBB2-A45E-9A5B-591D-3EF1F14B5E3F}"/>
          </ac:spMkLst>
        </pc:spChg>
        <pc:spChg chg="add del mod">
          <ac:chgData name="Ryan Knobel" userId="dc86dbbb8969adbe" providerId="LiveId" clId="{90F2CC6C-F855-4770-9A3A-5653D5542D37}" dt="2023-07-24T19:39:22.296" v="9351" actId="478"/>
          <ac:spMkLst>
            <pc:docMk/>
            <pc:sldMk cId="2591954624" sldId="311"/>
            <ac:spMk id="24" creationId="{B9DC0BDC-C3A6-5132-53D0-7167E671D733}"/>
          </ac:spMkLst>
        </pc:spChg>
        <pc:spChg chg="add del mod">
          <ac:chgData name="Ryan Knobel" userId="dc86dbbb8969adbe" providerId="LiveId" clId="{90F2CC6C-F855-4770-9A3A-5653D5542D37}" dt="2023-07-24T19:39:22.296" v="9351" actId="478"/>
          <ac:spMkLst>
            <pc:docMk/>
            <pc:sldMk cId="2591954624" sldId="311"/>
            <ac:spMk id="25" creationId="{74633A2F-4617-913C-2E03-BC800CE91C7D}"/>
          </ac:spMkLst>
        </pc:spChg>
        <pc:spChg chg="add del mod">
          <ac:chgData name="Ryan Knobel" userId="dc86dbbb8969adbe" providerId="LiveId" clId="{90F2CC6C-F855-4770-9A3A-5653D5542D37}" dt="2023-07-24T19:39:22.296" v="9351" actId="478"/>
          <ac:spMkLst>
            <pc:docMk/>
            <pc:sldMk cId="2591954624" sldId="311"/>
            <ac:spMk id="26" creationId="{4CA9F9F1-CAE9-EE84-3504-5543B6F8109F}"/>
          </ac:spMkLst>
        </pc:spChg>
      </pc:sldChg>
      <pc:sldChg chg="modSp new mod">
        <pc:chgData name="Ryan Knobel" userId="dc86dbbb8969adbe" providerId="LiveId" clId="{90F2CC6C-F855-4770-9A3A-5653D5542D37}" dt="2023-07-24T20:17:39.391" v="10093" actId="20577"/>
        <pc:sldMkLst>
          <pc:docMk/>
          <pc:sldMk cId="844501887" sldId="312"/>
        </pc:sldMkLst>
        <pc:spChg chg="mod">
          <ac:chgData name="Ryan Knobel" userId="dc86dbbb8969adbe" providerId="LiveId" clId="{90F2CC6C-F855-4770-9A3A-5653D5542D37}" dt="2023-07-24T20:10:49.779" v="9764" actId="403"/>
          <ac:spMkLst>
            <pc:docMk/>
            <pc:sldMk cId="844501887" sldId="312"/>
            <ac:spMk id="2" creationId="{DD73E004-CC8C-CA00-8FE4-FE3EE034B89C}"/>
          </ac:spMkLst>
        </pc:spChg>
        <pc:spChg chg="mod">
          <ac:chgData name="Ryan Knobel" userId="dc86dbbb8969adbe" providerId="LiveId" clId="{90F2CC6C-F855-4770-9A3A-5653D5542D37}" dt="2023-07-24T20:17:39.391" v="10093" actId="20577"/>
          <ac:spMkLst>
            <pc:docMk/>
            <pc:sldMk cId="844501887" sldId="312"/>
            <ac:spMk id="3" creationId="{DAA45850-C8C9-9168-DB9F-757F96F332A7}"/>
          </ac:spMkLst>
        </pc:spChg>
      </pc:sldChg>
      <pc:sldChg chg="modSp add del">
        <pc:chgData name="Ryan Knobel" userId="dc86dbbb8969adbe" providerId="LiveId" clId="{90F2CC6C-F855-4770-9A3A-5653D5542D37}" dt="2023-07-24T19:41:22.285" v="9371" actId="47"/>
        <pc:sldMkLst>
          <pc:docMk/>
          <pc:sldMk cId="1824885131" sldId="312"/>
        </pc:sldMkLst>
        <pc:spChg chg="mod">
          <ac:chgData name="Ryan Knobel" userId="dc86dbbb8969adbe" providerId="LiveId" clId="{90F2CC6C-F855-4770-9A3A-5653D5542D37}" dt="2023-07-24T19:38:58.146" v="9348" actId="20577"/>
          <ac:spMkLst>
            <pc:docMk/>
            <pc:sldMk cId="1824885131" sldId="312"/>
            <ac:spMk id="18" creationId="{97BD0CDD-28E2-A125-4D79-545867C0EB4F}"/>
          </ac:spMkLst>
        </pc:spChg>
      </pc:sldChg>
      <pc:sldChg chg="add">
        <pc:chgData name="Ryan Knobel" userId="dc86dbbb8969adbe" providerId="LiveId" clId="{90F2CC6C-F855-4770-9A3A-5653D5542D37}" dt="2023-07-26T16:39:22.150" v="10094"/>
        <pc:sldMkLst>
          <pc:docMk/>
          <pc:sldMk cId="2986289775" sldId="31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04769-1176-9348-8664-0C3E1F52ED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E2BB08-1173-B0BC-0418-0990BF23FF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ACAE3-E778-8C9D-888D-FAF8B9A1B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187FC-6542-4371-9BC3-C5D55904B64E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E6396-3CFB-69DD-E1CE-90815005F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B97C1-AEB2-090A-6C2A-C9463BE6F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ECFE-003E-4DA1-8494-238B1373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7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9E68D-46E7-E7F8-8852-0C4C7B5E7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F031CA-D316-ADF6-0AAF-93CEFB5F1F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81446-4406-5042-632A-97B8ADD26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187FC-6542-4371-9BC3-C5D55904B64E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88F71-F15D-4729-45AE-4B4F2F57F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CBFBC-4ABB-D72E-726F-F3355AFC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ECFE-003E-4DA1-8494-238B1373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590A6D-4DFA-77A2-CC20-6986E5B184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B51601-D578-28A3-5951-D838C810B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2461C-0F87-971B-1DE0-588E846BA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187FC-6542-4371-9BC3-C5D55904B64E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C3C79-7300-8F19-BCED-9A21BC24E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B77DA-D7CA-BF0D-57A3-81BD2CE8F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ECFE-003E-4DA1-8494-238B1373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17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A19FD-9D73-BAD9-BCFC-127586583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EBFD7-A33B-68EF-7C0E-3A4F3BE06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C1D15-BA97-8A60-E0F5-1C7D29D87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187FC-6542-4371-9BC3-C5D55904B64E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355DC-CC50-860C-09F7-04A796C1A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FDA36-CE9D-0EF1-40E0-2EC3FD76B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ECFE-003E-4DA1-8494-238B1373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888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C3872-7798-F831-BA64-DF374115D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056864-DB45-5959-0627-388F4EC2ED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721EA-C57F-54DA-7D02-269F0FF5D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187FC-6542-4371-9BC3-C5D55904B64E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9E64D-510D-A21E-4C01-EEA2C972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E0309-9E37-D41C-61CC-F39F6FB7C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ECFE-003E-4DA1-8494-238B1373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313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48CC3-B4E5-54AE-2216-4BF758646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614DB-5515-20AF-FDE0-E3CA6BFA43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E0CC91-352C-4B09-8781-5628A97A85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4A7375-1EA9-03BE-93B7-2ACBB41AE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187FC-6542-4371-9BC3-C5D55904B64E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CB9062-91BA-80EC-985D-B788DF160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8DEC6E-E53E-D22E-B438-0E9DA0F1E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ECFE-003E-4DA1-8494-238B1373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03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34819-576F-D7D5-BE56-57D1E6901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42FA53-C764-89C5-B212-E95A4836D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047948-4030-B3BC-8CDB-E09FD70AE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A80233-F2D4-EB0F-6DD6-A6863BE98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D3F5E1-27BD-FE02-D8EC-AEBAE40BE3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BF0DE7-4980-E079-58F2-CF842ADE1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187FC-6542-4371-9BC3-C5D55904B64E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A5A163-3ED0-D176-1863-FD6E973B1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444B9A-D966-A18C-3205-5F5C48F3F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ECFE-003E-4DA1-8494-238B1373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645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9DF3B-D05A-1BFB-87C8-FF56A8DA7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C1D70B-592F-86AA-1D17-DC0C322B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187FC-6542-4371-9BC3-C5D55904B64E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EAAF6-9525-E4C6-47FA-446AB940F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6956D2-717E-5355-0823-7606AB58A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ECFE-003E-4DA1-8494-238B1373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98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9472F0-B851-5736-227A-C6FC2FF3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187FC-6542-4371-9BC3-C5D55904B64E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7AFB69-43B9-D134-3496-6A60D0182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9EB3D-D7E3-EFEC-B117-C062233AB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ECFE-003E-4DA1-8494-238B1373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432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AAED2-3B88-0A75-A815-BFB06FDEC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7FDAC-CC71-4AC7-BE89-FF3007A4D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3C1E73-D1FD-787C-2C39-F985D70220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BD3FA2-4212-1769-C23C-48DB0AFB1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187FC-6542-4371-9BC3-C5D55904B64E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5F229E-467B-0423-E0D1-CEF43F31C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B26E09-EF92-40AB-9AD3-85F2BD99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ECFE-003E-4DA1-8494-238B1373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167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E07E5-FD0D-D5B0-4E65-41B50EF50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E763B9-E2C9-7AF7-B4C2-4F2672BB59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A2EA9-E43D-EDFC-2C50-74B59E9406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6099BA-F38F-2677-0952-805F9B4C2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187FC-6542-4371-9BC3-C5D55904B64E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87197-59B9-3C73-BAC3-F80DBC0FB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C56E1F-C5A6-5BFF-ACF9-CD62D5A69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0ECFE-003E-4DA1-8494-238B1373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476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F93C1E-996A-6774-D5DE-6FF4B5F4A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423F1-1517-D237-3D8E-F625FE46D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0381A-F120-044B-285B-B4C729E246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187FC-6542-4371-9BC3-C5D55904B64E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E08FE-E1EC-863E-7C6B-E5D0E8B06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BDC78-7EED-129A-E6A6-8162DDDD8C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0ECFE-003E-4DA1-8494-238B13736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9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1.png"/><Relationship Id="rId5" Type="http://schemas.openxmlformats.org/officeDocument/2006/relationships/image" Target="../media/image9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1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14.png"/><Relationship Id="rId4" Type="http://schemas.openxmlformats.org/officeDocument/2006/relationships/image" Target="../media/image21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7.png"/><Relationship Id="rId7" Type="http://schemas.openxmlformats.org/officeDocument/2006/relationships/image" Target="../media/image28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3.png"/><Relationship Id="rId10" Type="http://schemas.openxmlformats.org/officeDocument/2006/relationships/image" Target="../media/image34.png"/><Relationship Id="rId4" Type="http://schemas.openxmlformats.org/officeDocument/2006/relationships/image" Target="../media/image12.png"/><Relationship Id="rId9" Type="http://schemas.openxmlformats.org/officeDocument/2006/relationships/image" Target="../media/image33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3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0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0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813AE-9C06-8C0F-D97C-4EF5DB3398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92505"/>
            <a:ext cx="12191999" cy="1489646"/>
          </a:xfrm>
        </p:spPr>
        <p:txBody>
          <a:bodyPr>
            <a:normAutofit/>
          </a:bodyPr>
          <a:lstStyle/>
          <a:p>
            <a:r>
              <a:rPr lang="en-US" sz="4400" dirty="0"/>
              <a:t>Reconfiguration of Linear Surface Chemical Reaction Networks with Bounded State Change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E7F1FD-8EDF-93FA-750F-EA389574B8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" y="5409347"/>
            <a:ext cx="12192000" cy="965573"/>
          </a:xfrm>
        </p:spPr>
        <p:txBody>
          <a:bodyPr/>
          <a:lstStyle/>
          <a:p>
            <a:r>
              <a:rPr lang="en-US" dirty="0"/>
              <a:t>Authors: Robert M. Alaniz, Michael Coulombe, Erik D. Demaine, Bin Fu, Timothy Gomez, Elise </a:t>
            </a:r>
            <a:r>
              <a:rPr lang="en-US" dirty="0" err="1"/>
              <a:t>Grizzell</a:t>
            </a:r>
            <a:r>
              <a:rPr lang="en-US" dirty="0"/>
              <a:t>, </a:t>
            </a:r>
            <a:r>
              <a:rPr lang="en-US" b="1" dirty="0"/>
              <a:t>Ryan Knobel</a:t>
            </a:r>
            <a:r>
              <a:rPr lang="en-US" dirty="0"/>
              <a:t>, Andrew Rodriguez, Robert Schweller, Tim Wylie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6D90A649-DF9F-42F1-5DB7-806DA557D048}"/>
              </a:ext>
            </a:extLst>
          </p:cNvPr>
          <p:cNvSpPr txBox="1"/>
          <p:nvPr/>
        </p:nvSpPr>
        <p:spPr>
          <a:xfrm>
            <a:off x="4689096" y="2015729"/>
            <a:ext cx="2813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1 Burnout System</a:t>
            </a:r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5F800F5D-3E6B-80BB-25E5-4562244E94A2}"/>
              </a:ext>
            </a:extLst>
          </p:cNvPr>
          <p:cNvSpPr/>
          <p:nvPr/>
        </p:nvSpPr>
        <p:spPr>
          <a:xfrm>
            <a:off x="9954141" y="2463370"/>
            <a:ext cx="708240" cy="708199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E38C0180-6A86-7878-BC28-54B72873F47A}"/>
              </a:ext>
            </a:extLst>
          </p:cNvPr>
          <p:cNvSpPr/>
          <p:nvPr/>
        </p:nvSpPr>
        <p:spPr>
          <a:xfrm>
            <a:off x="9245900" y="3166513"/>
            <a:ext cx="708240" cy="708199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53984788-6AA6-EA52-A559-3C597CB08411}"/>
              </a:ext>
            </a:extLst>
          </p:cNvPr>
          <p:cNvGrpSpPr/>
          <p:nvPr/>
        </p:nvGrpSpPr>
        <p:grpSpPr>
          <a:xfrm>
            <a:off x="3805766" y="4103795"/>
            <a:ext cx="269859" cy="278087"/>
            <a:chOff x="2438924" y="5798381"/>
            <a:chExt cx="249673" cy="249674"/>
          </a:xfrm>
        </p:grpSpPr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FB5885AD-E977-221C-1634-E651AEC9AE08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36ADACBD-01EC-1CD3-7BAB-9177842D2C85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FB256874-1AE1-F799-E9B3-3AEFC454ECC6}"/>
              </a:ext>
            </a:extLst>
          </p:cNvPr>
          <p:cNvGrpSpPr/>
          <p:nvPr/>
        </p:nvGrpSpPr>
        <p:grpSpPr>
          <a:xfrm>
            <a:off x="3805541" y="3387015"/>
            <a:ext cx="269859" cy="278087"/>
            <a:chOff x="2438924" y="5798381"/>
            <a:chExt cx="249673" cy="249674"/>
          </a:xfrm>
        </p:grpSpPr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6EBEFCDC-F292-3061-F9CE-9FBAA16F619F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21DC8642-1F75-35E6-B0CA-59CED470D2A6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E9122250-DEF5-6F7B-8ECB-99D58AF43EE0}"/>
              </a:ext>
            </a:extLst>
          </p:cNvPr>
          <p:cNvGrpSpPr/>
          <p:nvPr/>
        </p:nvGrpSpPr>
        <p:grpSpPr>
          <a:xfrm>
            <a:off x="4513087" y="2689492"/>
            <a:ext cx="269859" cy="278087"/>
            <a:chOff x="2438924" y="5798381"/>
            <a:chExt cx="249673" cy="249674"/>
          </a:xfrm>
        </p:grpSpPr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C76E2998-6584-16E3-D633-EE514DE0A502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91CDCB77-A4BB-895E-E73F-2B5135C07B81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7FDA3173-870C-74BA-0842-7B2763AB3D73}"/>
              </a:ext>
            </a:extLst>
          </p:cNvPr>
          <p:cNvGrpSpPr/>
          <p:nvPr/>
        </p:nvGrpSpPr>
        <p:grpSpPr>
          <a:xfrm>
            <a:off x="5221319" y="2689492"/>
            <a:ext cx="269859" cy="278087"/>
            <a:chOff x="2438924" y="5798381"/>
            <a:chExt cx="249673" cy="249674"/>
          </a:xfrm>
        </p:grpSpPr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19824025-549A-5EC7-EACC-9B83E24713AE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21A5851B-0008-621B-9601-6D6CF2357113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FE467D5A-D712-1EFD-A789-5C98575EBA8B}"/>
              </a:ext>
            </a:extLst>
          </p:cNvPr>
          <p:cNvGrpSpPr/>
          <p:nvPr/>
        </p:nvGrpSpPr>
        <p:grpSpPr>
          <a:xfrm>
            <a:off x="3805398" y="2684223"/>
            <a:ext cx="275627" cy="28336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0E1205B2-1F1D-95F6-67CC-58D18C542CC3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3E3A6B03-AB88-003B-961B-849CC28175C7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F5B8B524-B750-CCD6-7392-10754732BCEB}"/>
              </a:ext>
            </a:extLst>
          </p:cNvPr>
          <p:cNvGrpSpPr/>
          <p:nvPr/>
        </p:nvGrpSpPr>
        <p:grpSpPr>
          <a:xfrm>
            <a:off x="4504311" y="3394708"/>
            <a:ext cx="275627" cy="28336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560E5496-9B7C-6122-F8C8-39B3F07DA27A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783FE08B-6CBF-8ED6-45B1-E4E642BE4E95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AC3FF32E-12E0-D18C-6FCF-02D0BCF518E9}"/>
              </a:ext>
            </a:extLst>
          </p:cNvPr>
          <p:cNvGrpSpPr/>
          <p:nvPr/>
        </p:nvGrpSpPr>
        <p:grpSpPr>
          <a:xfrm>
            <a:off x="5212422" y="4103795"/>
            <a:ext cx="275627" cy="28336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0418D9BB-FE5F-9891-7AA5-769396F5305C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978949D9-39FB-FD74-4E15-047E247C419F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C26BC5B0-8F4C-3AD0-384B-7DA9EF6D76E9}"/>
              </a:ext>
            </a:extLst>
          </p:cNvPr>
          <p:cNvGrpSpPr/>
          <p:nvPr/>
        </p:nvGrpSpPr>
        <p:grpSpPr>
          <a:xfrm>
            <a:off x="6634776" y="2678708"/>
            <a:ext cx="274946" cy="28336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CEB6F9AE-E348-53B2-A15A-59BF76DB7EB9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E4D63623-7EB5-60AB-9842-53554A126D10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1D206936-8B22-2AB2-CB55-A771B4D9CD95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97C1367D-FD50-4C7E-5224-1B86742E0C66}"/>
              </a:ext>
            </a:extLst>
          </p:cNvPr>
          <p:cNvGrpSpPr/>
          <p:nvPr/>
        </p:nvGrpSpPr>
        <p:grpSpPr>
          <a:xfrm>
            <a:off x="7343017" y="2678703"/>
            <a:ext cx="274946" cy="28336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9D0102B7-3B65-DF9E-3E52-71B2425385EF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48A7F6EA-46ED-DC1B-F7BD-EAD26D184444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4C9B0EF6-D7CA-91C3-DD81-3800693DBEBF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D3E6E115-40F8-5190-1EE1-34CDCF2F085A}"/>
              </a:ext>
            </a:extLst>
          </p:cNvPr>
          <p:cNvGrpSpPr/>
          <p:nvPr/>
        </p:nvGrpSpPr>
        <p:grpSpPr>
          <a:xfrm>
            <a:off x="6633409" y="3386868"/>
            <a:ext cx="274946" cy="28336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030C5605-BF34-30A2-DCDE-290A8E34CAA4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CE8DCD94-F616-D09A-E646-220A412F68CA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B0CBE7CA-0375-7BB1-2C12-2F288A07A228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0A2D2A17-7300-C2AB-00EF-97B054934A23}"/>
              </a:ext>
            </a:extLst>
          </p:cNvPr>
          <p:cNvGrpSpPr/>
          <p:nvPr/>
        </p:nvGrpSpPr>
        <p:grpSpPr>
          <a:xfrm>
            <a:off x="7340759" y="3394708"/>
            <a:ext cx="274946" cy="28336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3FEE7A24-ABD4-3E6E-01AD-3265D5DB6755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7632B098-740F-0E4A-B254-DD17B35F6310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29A20F04-03E1-5DF1-AFC8-6429C1382942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2E192892-6944-40C4-788F-4827C272F534}"/>
              </a:ext>
            </a:extLst>
          </p:cNvPr>
          <p:cNvGrpSpPr/>
          <p:nvPr/>
        </p:nvGrpSpPr>
        <p:grpSpPr>
          <a:xfrm>
            <a:off x="6632134" y="4103795"/>
            <a:ext cx="269859" cy="278087"/>
            <a:chOff x="2438924" y="5798381"/>
            <a:chExt cx="249673" cy="249674"/>
          </a:xfrm>
        </p:grpSpPr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5976840A-9AA7-BBA1-C5E0-3B8E7C2512EC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E3F7323A-14AB-40C0-9300-35CEEE50A598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36300FDB-7B49-CE5C-270A-4E900FDE37FC}"/>
              </a:ext>
            </a:extLst>
          </p:cNvPr>
          <p:cNvGrpSpPr/>
          <p:nvPr/>
        </p:nvGrpSpPr>
        <p:grpSpPr>
          <a:xfrm>
            <a:off x="8048614" y="2676260"/>
            <a:ext cx="269859" cy="278087"/>
            <a:chOff x="2438924" y="5798381"/>
            <a:chExt cx="249673" cy="249674"/>
          </a:xfrm>
        </p:grpSpPr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0470EF0E-BAD6-1778-AF14-7C080FEB250E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7C282F86-7F92-725B-DC0B-43B9BA46F61F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BCB66F77-57F3-94CA-59B9-635225916100}"/>
              </a:ext>
            </a:extLst>
          </p:cNvPr>
          <p:cNvGrpSpPr/>
          <p:nvPr/>
        </p:nvGrpSpPr>
        <p:grpSpPr>
          <a:xfrm>
            <a:off x="8055200" y="4098521"/>
            <a:ext cx="275627" cy="28336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D4720E22-87E8-2BB0-A9B2-7A76B6E4C2D9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3ECBB007-D7F4-1D8B-0F23-ED33A0DFB716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FD07D705-0C3A-FF5E-ABF2-C6CB2A80587D}"/>
              </a:ext>
            </a:extLst>
          </p:cNvPr>
          <p:cNvGrpSpPr/>
          <p:nvPr/>
        </p:nvGrpSpPr>
        <p:grpSpPr>
          <a:xfrm>
            <a:off x="10882907" y="2678698"/>
            <a:ext cx="274975" cy="28336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17374197-1DBD-77DB-707B-8CFCDB2B39DC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061C3232-473E-E7E0-C851-C0B415D340A9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F96DAB27-EFA8-3B87-1BE7-300FF5DED39C}"/>
              </a:ext>
            </a:extLst>
          </p:cNvPr>
          <p:cNvGrpSpPr/>
          <p:nvPr/>
        </p:nvGrpSpPr>
        <p:grpSpPr>
          <a:xfrm>
            <a:off x="9462534" y="4098518"/>
            <a:ext cx="274975" cy="28336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FAD09D0F-E883-B765-9160-3D9B9F7CE961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05FD935A-168E-5FFC-1ACB-06CFB653FC72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1539F580-C145-10FE-1983-4AEE5C433143}"/>
              </a:ext>
            </a:extLst>
          </p:cNvPr>
          <p:cNvGrpSpPr/>
          <p:nvPr/>
        </p:nvGrpSpPr>
        <p:grpSpPr>
          <a:xfrm>
            <a:off x="9462531" y="3394708"/>
            <a:ext cx="274975" cy="28336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1857ACDB-69F3-D6B0-36E8-7568A43E375C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D064074A-A716-071C-C9B7-7DB8B69D8297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6A5F6FA0-9C5B-36B7-535C-F822E3F48A95}"/>
              </a:ext>
            </a:extLst>
          </p:cNvPr>
          <p:cNvGrpSpPr/>
          <p:nvPr/>
        </p:nvGrpSpPr>
        <p:grpSpPr>
          <a:xfrm>
            <a:off x="10175940" y="2675789"/>
            <a:ext cx="274975" cy="28336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id="{3B46A37D-04F4-7E7C-2322-C66E709C2C7E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D2627B44-9592-0D4F-2F0A-871C866F200C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6A2B8549-AEA2-19DB-F495-C1FF36D63667}"/>
              </a:ext>
            </a:extLst>
          </p:cNvPr>
          <p:cNvGrpSpPr/>
          <p:nvPr/>
        </p:nvGrpSpPr>
        <p:grpSpPr>
          <a:xfrm>
            <a:off x="10180497" y="3386863"/>
            <a:ext cx="274946" cy="28336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1E19DA30-F79E-0E4F-FBAE-16E2FA6EECD1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7C2202D2-4C2A-1450-44F7-E8C240FDC6A5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E673B5C2-5C64-80F9-D065-1DBA277BCD82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9F6CDFDC-3AE2-94FB-D139-7DA479C0AA34}"/>
              </a:ext>
            </a:extLst>
          </p:cNvPr>
          <p:cNvGrpSpPr/>
          <p:nvPr/>
        </p:nvGrpSpPr>
        <p:grpSpPr>
          <a:xfrm>
            <a:off x="9465664" y="2684223"/>
            <a:ext cx="274946" cy="28336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4545F937-BD4B-14B2-720D-32D70C9B683C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DD1010B3-185E-C810-BCCE-0271712582B6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6A85A36E-70B6-7A3E-3FBE-0DD3C1CCBACD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EF232CC7-9257-FA1F-C268-BCF544DE287A}"/>
              </a:ext>
            </a:extLst>
          </p:cNvPr>
          <p:cNvGrpSpPr/>
          <p:nvPr/>
        </p:nvGrpSpPr>
        <p:grpSpPr>
          <a:xfrm>
            <a:off x="10878354" y="4095713"/>
            <a:ext cx="275627" cy="28336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id="{911F152B-DA02-F8BA-2BA0-6DC833881BAA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2C346A1A-D80A-6D69-91CF-54039C278694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21" name="TextBox 220">
            <a:extLst>
              <a:ext uri="{FF2B5EF4-FFF2-40B4-BE49-F238E27FC236}">
                <a16:creationId xmlns:a16="http://schemas.microsoft.com/office/drawing/2014/main" id="{322E2A82-3F70-CD49-A5EE-8F5870A8EF7F}"/>
              </a:ext>
            </a:extLst>
          </p:cNvPr>
          <p:cNvSpPr txBox="1"/>
          <p:nvPr/>
        </p:nvSpPr>
        <p:spPr>
          <a:xfrm>
            <a:off x="3579986" y="4614103"/>
            <a:ext cx="2038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I</a:t>
            </a:r>
            <a:endParaRPr lang="en-US" sz="2400" dirty="0"/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A29D05D0-5FC8-1C43-0813-37303F252F1A}"/>
              </a:ext>
            </a:extLst>
          </p:cNvPr>
          <p:cNvSpPr/>
          <p:nvPr/>
        </p:nvSpPr>
        <p:spPr>
          <a:xfrm>
            <a:off x="3579986" y="2477397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3C66FF08-4BDC-FCDC-9095-DA50B7053FF3}"/>
              </a:ext>
            </a:extLst>
          </p:cNvPr>
          <p:cNvSpPr/>
          <p:nvPr/>
        </p:nvSpPr>
        <p:spPr>
          <a:xfrm>
            <a:off x="4288226" y="2477397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val 223">
            <a:extLst>
              <a:ext uri="{FF2B5EF4-FFF2-40B4-BE49-F238E27FC236}">
                <a16:creationId xmlns:a16="http://schemas.microsoft.com/office/drawing/2014/main" id="{120775D3-AE5D-6FC0-B1DA-33F02C6EA489}"/>
              </a:ext>
            </a:extLst>
          </p:cNvPr>
          <p:cNvSpPr/>
          <p:nvPr/>
        </p:nvSpPr>
        <p:spPr>
          <a:xfrm>
            <a:off x="4996466" y="2472343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40DC11C7-36B0-C4B7-EE65-6508C3B2EAA3}"/>
              </a:ext>
            </a:extLst>
          </p:cNvPr>
          <p:cNvSpPr/>
          <p:nvPr/>
        </p:nvSpPr>
        <p:spPr>
          <a:xfrm>
            <a:off x="3579986" y="3180542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Oval 225">
            <a:extLst>
              <a:ext uri="{FF2B5EF4-FFF2-40B4-BE49-F238E27FC236}">
                <a16:creationId xmlns:a16="http://schemas.microsoft.com/office/drawing/2014/main" id="{6C5DA30E-6C65-7746-EDAE-D0FAC884982B}"/>
              </a:ext>
            </a:extLst>
          </p:cNvPr>
          <p:cNvSpPr/>
          <p:nvPr/>
        </p:nvSpPr>
        <p:spPr>
          <a:xfrm>
            <a:off x="4288225" y="3178015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82D1D53B-AEA7-2E65-63C2-6BBB446E7555}"/>
              </a:ext>
            </a:extLst>
          </p:cNvPr>
          <p:cNvSpPr/>
          <p:nvPr/>
        </p:nvSpPr>
        <p:spPr>
          <a:xfrm>
            <a:off x="4996466" y="3178014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val 227">
            <a:extLst>
              <a:ext uri="{FF2B5EF4-FFF2-40B4-BE49-F238E27FC236}">
                <a16:creationId xmlns:a16="http://schemas.microsoft.com/office/drawing/2014/main" id="{41BB83CE-8AF7-D5A7-68A9-113B828B314A}"/>
              </a:ext>
            </a:extLst>
          </p:cNvPr>
          <p:cNvSpPr/>
          <p:nvPr/>
        </p:nvSpPr>
        <p:spPr>
          <a:xfrm>
            <a:off x="3579986" y="3897323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F05DD102-261F-19B5-1B50-58744208CB1E}"/>
              </a:ext>
            </a:extLst>
          </p:cNvPr>
          <p:cNvSpPr/>
          <p:nvPr/>
        </p:nvSpPr>
        <p:spPr>
          <a:xfrm>
            <a:off x="4288225" y="3888741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70CE102C-E349-8C39-7347-8F5C748B1CD3}"/>
              </a:ext>
            </a:extLst>
          </p:cNvPr>
          <p:cNvSpPr/>
          <p:nvPr/>
        </p:nvSpPr>
        <p:spPr>
          <a:xfrm>
            <a:off x="4996465" y="3888740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560190D9-4C2C-AC54-F9CA-D2660F1F8467}"/>
              </a:ext>
            </a:extLst>
          </p:cNvPr>
          <p:cNvSpPr/>
          <p:nvPr/>
        </p:nvSpPr>
        <p:spPr>
          <a:xfrm>
            <a:off x="6412944" y="2468814"/>
            <a:ext cx="708240" cy="70819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Oval 231">
            <a:extLst>
              <a:ext uri="{FF2B5EF4-FFF2-40B4-BE49-F238E27FC236}">
                <a16:creationId xmlns:a16="http://schemas.microsoft.com/office/drawing/2014/main" id="{55520033-3D98-A513-4C40-39A063CCA6E0}"/>
              </a:ext>
            </a:extLst>
          </p:cNvPr>
          <p:cNvSpPr/>
          <p:nvPr/>
        </p:nvSpPr>
        <p:spPr>
          <a:xfrm>
            <a:off x="7121185" y="2468814"/>
            <a:ext cx="708240" cy="70819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val 232">
            <a:extLst>
              <a:ext uri="{FF2B5EF4-FFF2-40B4-BE49-F238E27FC236}">
                <a16:creationId xmlns:a16="http://schemas.microsoft.com/office/drawing/2014/main" id="{784CB806-6BF0-1E2B-CFFA-34C2921D580E}"/>
              </a:ext>
            </a:extLst>
          </p:cNvPr>
          <p:cNvSpPr/>
          <p:nvPr/>
        </p:nvSpPr>
        <p:spPr>
          <a:xfrm>
            <a:off x="7829425" y="2463760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Oval 233">
            <a:extLst>
              <a:ext uri="{FF2B5EF4-FFF2-40B4-BE49-F238E27FC236}">
                <a16:creationId xmlns:a16="http://schemas.microsoft.com/office/drawing/2014/main" id="{9DB82394-2420-E548-9BC4-F78035CA5393}"/>
              </a:ext>
            </a:extLst>
          </p:cNvPr>
          <p:cNvSpPr/>
          <p:nvPr/>
        </p:nvSpPr>
        <p:spPr>
          <a:xfrm>
            <a:off x="6412944" y="3171960"/>
            <a:ext cx="708240" cy="70819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>
            <a:extLst>
              <a:ext uri="{FF2B5EF4-FFF2-40B4-BE49-F238E27FC236}">
                <a16:creationId xmlns:a16="http://schemas.microsoft.com/office/drawing/2014/main" id="{CC978520-9496-E9A5-9B02-53616D2AAC74}"/>
              </a:ext>
            </a:extLst>
          </p:cNvPr>
          <p:cNvSpPr/>
          <p:nvPr/>
        </p:nvSpPr>
        <p:spPr>
          <a:xfrm>
            <a:off x="7121184" y="3169433"/>
            <a:ext cx="708240" cy="70819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Oval 235">
            <a:extLst>
              <a:ext uri="{FF2B5EF4-FFF2-40B4-BE49-F238E27FC236}">
                <a16:creationId xmlns:a16="http://schemas.microsoft.com/office/drawing/2014/main" id="{6E1AF180-42A8-15EA-3B0F-39D19469905B}"/>
              </a:ext>
            </a:extLst>
          </p:cNvPr>
          <p:cNvSpPr/>
          <p:nvPr/>
        </p:nvSpPr>
        <p:spPr>
          <a:xfrm>
            <a:off x="7829425" y="3169431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5572BEA7-B468-5F47-78CB-3823C1570EA0}"/>
              </a:ext>
            </a:extLst>
          </p:cNvPr>
          <p:cNvSpPr/>
          <p:nvPr/>
        </p:nvSpPr>
        <p:spPr>
          <a:xfrm>
            <a:off x="6412944" y="3888740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val 237">
            <a:extLst>
              <a:ext uri="{FF2B5EF4-FFF2-40B4-BE49-F238E27FC236}">
                <a16:creationId xmlns:a16="http://schemas.microsoft.com/office/drawing/2014/main" id="{A7AAA12D-7C02-FC95-9F58-CA98A4A24DBB}"/>
              </a:ext>
            </a:extLst>
          </p:cNvPr>
          <p:cNvSpPr/>
          <p:nvPr/>
        </p:nvSpPr>
        <p:spPr>
          <a:xfrm>
            <a:off x="7121184" y="3880157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120A2174-3590-755A-A74F-5325122259FC}"/>
              </a:ext>
            </a:extLst>
          </p:cNvPr>
          <p:cNvSpPr/>
          <p:nvPr/>
        </p:nvSpPr>
        <p:spPr>
          <a:xfrm>
            <a:off x="7829424" y="3880156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val 239">
            <a:extLst>
              <a:ext uri="{FF2B5EF4-FFF2-40B4-BE49-F238E27FC236}">
                <a16:creationId xmlns:a16="http://schemas.microsoft.com/office/drawing/2014/main" id="{FAE8CA7A-88E8-2579-A2C9-1871B180A5D2}"/>
              </a:ext>
            </a:extLst>
          </p:cNvPr>
          <p:cNvSpPr/>
          <p:nvPr/>
        </p:nvSpPr>
        <p:spPr>
          <a:xfrm>
            <a:off x="9245901" y="2461994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4D257E25-F611-21A8-0D43-D4BA46EC5187}"/>
              </a:ext>
            </a:extLst>
          </p:cNvPr>
          <p:cNvSpPr/>
          <p:nvPr/>
        </p:nvSpPr>
        <p:spPr>
          <a:xfrm>
            <a:off x="10662382" y="2456940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val 241">
            <a:extLst>
              <a:ext uri="{FF2B5EF4-FFF2-40B4-BE49-F238E27FC236}">
                <a16:creationId xmlns:a16="http://schemas.microsoft.com/office/drawing/2014/main" id="{6959DC73-2960-935C-2584-83C3913D832C}"/>
              </a:ext>
            </a:extLst>
          </p:cNvPr>
          <p:cNvSpPr/>
          <p:nvPr/>
        </p:nvSpPr>
        <p:spPr>
          <a:xfrm>
            <a:off x="9954140" y="3162612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Oval 242">
            <a:extLst>
              <a:ext uri="{FF2B5EF4-FFF2-40B4-BE49-F238E27FC236}">
                <a16:creationId xmlns:a16="http://schemas.microsoft.com/office/drawing/2014/main" id="{5EFF4A6E-3EC5-DE85-31A7-DD97F6F879B0}"/>
              </a:ext>
            </a:extLst>
          </p:cNvPr>
          <p:cNvSpPr/>
          <p:nvPr/>
        </p:nvSpPr>
        <p:spPr>
          <a:xfrm>
            <a:off x="10662382" y="3162611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val 243">
            <a:extLst>
              <a:ext uri="{FF2B5EF4-FFF2-40B4-BE49-F238E27FC236}">
                <a16:creationId xmlns:a16="http://schemas.microsoft.com/office/drawing/2014/main" id="{88CE19F1-04CB-2307-752E-A6D0FC1BA16C}"/>
              </a:ext>
            </a:extLst>
          </p:cNvPr>
          <p:cNvSpPr/>
          <p:nvPr/>
        </p:nvSpPr>
        <p:spPr>
          <a:xfrm>
            <a:off x="9245901" y="3881919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val 244">
            <a:extLst>
              <a:ext uri="{FF2B5EF4-FFF2-40B4-BE49-F238E27FC236}">
                <a16:creationId xmlns:a16="http://schemas.microsoft.com/office/drawing/2014/main" id="{18988ABB-BB17-B6C0-8B64-CEA9ADC87DA7}"/>
              </a:ext>
            </a:extLst>
          </p:cNvPr>
          <p:cNvSpPr/>
          <p:nvPr/>
        </p:nvSpPr>
        <p:spPr>
          <a:xfrm>
            <a:off x="9954140" y="3873338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Oval 245">
            <a:extLst>
              <a:ext uri="{FF2B5EF4-FFF2-40B4-BE49-F238E27FC236}">
                <a16:creationId xmlns:a16="http://schemas.microsoft.com/office/drawing/2014/main" id="{26575A1F-36FB-C80A-3652-8DD73EE113C6}"/>
              </a:ext>
            </a:extLst>
          </p:cNvPr>
          <p:cNvSpPr/>
          <p:nvPr/>
        </p:nvSpPr>
        <p:spPr>
          <a:xfrm>
            <a:off x="10662380" y="3873337"/>
            <a:ext cx="708240" cy="708199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6B535814-DEFB-A922-3574-6E17E5F8D3CF}"/>
              </a:ext>
            </a:extLst>
          </p:cNvPr>
          <p:cNvSpPr txBox="1"/>
          <p:nvPr/>
        </p:nvSpPr>
        <p:spPr>
          <a:xfrm>
            <a:off x="821371" y="2601046"/>
            <a:ext cx="2370609" cy="18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Species:</a:t>
            </a:r>
          </a:p>
          <a:p>
            <a:pPr algn="ctr"/>
            <a:endParaRPr lang="en-US" dirty="0"/>
          </a:p>
          <a:p>
            <a:pPr algn="ctr"/>
            <a:endParaRPr lang="en-US" u="sng" dirty="0"/>
          </a:p>
          <a:p>
            <a:pPr algn="ctr"/>
            <a:r>
              <a:rPr lang="en-US" sz="2400" u="sng" dirty="0"/>
              <a:t>Rules: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  <p:grpSp>
        <p:nvGrpSpPr>
          <p:cNvPr id="248" name="Group 247">
            <a:extLst>
              <a:ext uri="{FF2B5EF4-FFF2-40B4-BE49-F238E27FC236}">
                <a16:creationId xmlns:a16="http://schemas.microsoft.com/office/drawing/2014/main" id="{CB6FD4AF-0E69-84FE-EE94-0A6245F03CA2}"/>
              </a:ext>
            </a:extLst>
          </p:cNvPr>
          <p:cNvGrpSpPr/>
          <p:nvPr/>
        </p:nvGrpSpPr>
        <p:grpSpPr>
          <a:xfrm>
            <a:off x="1385558" y="3062200"/>
            <a:ext cx="269859" cy="278087"/>
            <a:chOff x="3810627" y="5564876"/>
            <a:chExt cx="249673" cy="249674"/>
          </a:xfrm>
        </p:grpSpPr>
        <p:sp>
          <p:nvSpPr>
            <p:cNvPr id="249" name="Freeform: Shape 248">
              <a:extLst>
                <a:ext uri="{FF2B5EF4-FFF2-40B4-BE49-F238E27FC236}">
                  <a16:creationId xmlns:a16="http://schemas.microsoft.com/office/drawing/2014/main" id="{0E2E2CE9-767A-09C7-32AF-1DD0C0DA2881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0" name="Freeform: Shape 249">
              <a:extLst>
                <a:ext uri="{FF2B5EF4-FFF2-40B4-BE49-F238E27FC236}">
                  <a16:creationId xmlns:a16="http://schemas.microsoft.com/office/drawing/2014/main" id="{07DA257A-167B-8E6E-40E1-7789CF2B7F46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268BA882-30FE-96A9-EC6E-76B97C24F3B0}"/>
              </a:ext>
            </a:extLst>
          </p:cNvPr>
          <p:cNvGrpSpPr/>
          <p:nvPr/>
        </p:nvGrpSpPr>
        <p:grpSpPr>
          <a:xfrm>
            <a:off x="2349271" y="3059561"/>
            <a:ext cx="274975" cy="28336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52" name="Freeform: Shape 251">
              <a:extLst>
                <a:ext uri="{FF2B5EF4-FFF2-40B4-BE49-F238E27FC236}">
                  <a16:creationId xmlns:a16="http://schemas.microsoft.com/office/drawing/2014/main" id="{3B31A4F9-AD57-EFDD-D4AE-0365EE26D749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3" name="Freeform: Shape 252">
              <a:extLst>
                <a:ext uri="{FF2B5EF4-FFF2-40B4-BE49-F238E27FC236}">
                  <a16:creationId xmlns:a16="http://schemas.microsoft.com/office/drawing/2014/main" id="{F3323487-010A-4BCF-4157-CB6D28C117AC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56247CC3-D491-3386-23F2-C8514317C93A}"/>
              </a:ext>
            </a:extLst>
          </p:cNvPr>
          <p:cNvGrpSpPr/>
          <p:nvPr/>
        </p:nvGrpSpPr>
        <p:grpSpPr>
          <a:xfrm>
            <a:off x="1703254" y="3059561"/>
            <a:ext cx="275627" cy="28336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55" name="Freeform: Shape 254">
              <a:extLst>
                <a:ext uri="{FF2B5EF4-FFF2-40B4-BE49-F238E27FC236}">
                  <a16:creationId xmlns:a16="http://schemas.microsoft.com/office/drawing/2014/main" id="{4E6B927A-CB89-9C66-6944-F2CAEF204378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6" name="Freeform: Shape 255">
              <a:extLst>
                <a:ext uri="{FF2B5EF4-FFF2-40B4-BE49-F238E27FC236}">
                  <a16:creationId xmlns:a16="http://schemas.microsoft.com/office/drawing/2014/main" id="{8639F3D1-CF41-A7CE-6C8D-2DDCB7A2D969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7" name="Group 256">
            <a:extLst>
              <a:ext uri="{FF2B5EF4-FFF2-40B4-BE49-F238E27FC236}">
                <a16:creationId xmlns:a16="http://schemas.microsoft.com/office/drawing/2014/main" id="{AE3C16F9-3239-2386-8DFD-060449367125}"/>
              </a:ext>
            </a:extLst>
          </p:cNvPr>
          <p:cNvGrpSpPr/>
          <p:nvPr/>
        </p:nvGrpSpPr>
        <p:grpSpPr>
          <a:xfrm>
            <a:off x="2026602" y="3059561"/>
            <a:ext cx="274946" cy="28336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258" name="Freeform: Shape 257">
              <a:extLst>
                <a:ext uri="{FF2B5EF4-FFF2-40B4-BE49-F238E27FC236}">
                  <a16:creationId xmlns:a16="http://schemas.microsoft.com/office/drawing/2014/main" id="{CE82D8C9-8B80-E530-10D6-A751A5398046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9" name="Freeform: Shape 258">
              <a:extLst>
                <a:ext uri="{FF2B5EF4-FFF2-40B4-BE49-F238E27FC236}">
                  <a16:creationId xmlns:a16="http://schemas.microsoft.com/office/drawing/2014/main" id="{570140E1-7F4B-2C49-3B94-E22D23AD023B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id="{A3124AF6-AF8E-A473-0CC7-3148C509DD7C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F9E0FC7E-CBF4-508F-EF22-D893055A28C0}"/>
              </a:ext>
            </a:extLst>
          </p:cNvPr>
          <p:cNvGrpSpPr/>
          <p:nvPr/>
        </p:nvGrpSpPr>
        <p:grpSpPr>
          <a:xfrm>
            <a:off x="1185406" y="3973731"/>
            <a:ext cx="269859" cy="278087"/>
            <a:chOff x="3810627" y="5564876"/>
            <a:chExt cx="249673" cy="249674"/>
          </a:xfrm>
        </p:grpSpPr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id="{484A72AE-AD3E-5042-8F35-9FCF33B219EC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id="{4248643B-F8AC-D65F-2BA3-C27BCA8515C1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3CD50C0C-E863-4269-2866-90CABF481794}"/>
              </a:ext>
            </a:extLst>
          </p:cNvPr>
          <p:cNvGrpSpPr/>
          <p:nvPr/>
        </p:nvGrpSpPr>
        <p:grpSpPr>
          <a:xfrm>
            <a:off x="1503102" y="3971092"/>
            <a:ext cx="275627" cy="28336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id="{FC7C8B17-054F-301D-8DD7-4E2FA70F229E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id="{A5EA3B70-2C97-8199-464D-9569B9EEA7BF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67" name="Group 266">
            <a:extLst>
              <a:ext uri="{FF2B5EF4-FFF2-40B4-BE49-F238E27FC236}">
                <a16:creationId xmlns:a16="http://schemas.microsoft.com/office/drawing/2014/main" id="{B20A870B-56A6-B8B6-C7B0-CC2D5E906F2C}"/>
              </a:ext>
            </a:extLst>
          </p:cNvPr>
          <p:cNvGrpSpPr/>
          <p:nvPr/>
        </p:nvGrpSpPr>
        <p:grpSpPr>
          <a:xfrm>
            <a:off x="2208633" y="3968458"/>
            <a:ext cx="274946" cy="28336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id="{4A3D31F7-54A4-B9EB-07A9-1A28BDF2630A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" name="Freeform: Shape 268">
              <a:extLst>
                <a:ext uri="{FF2B5EF4-FFF2-40B4-BE49-F238E27FC236}">
                  <a16:creationId xmlns:a16="http://schemas.microsoft.com/office/drawing/2014/main" id="{AED155CE-0DC9-3EDF-B328-0AC53FFF0C42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0" name="Freeform: Shape 269">
              <a:extLst>
                <a:ext uri="{FF2B5EF4-FFF2-40B4-BE49-F238E27FC236}">
                  <a16:creationId xmlns:a16="http://schemas.microsoft.com/office/drawing/2014/main" id="{62E56352-B069-35F1-5285-9D78309A212B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1" name="TextBox 270">
                <a:extLst>
                  <a:ext uri="{FF2B5EF4-FFF2-40B4-BE49-F238E27FC236}">
                    <a16:creationId xmlns:a16="http://schemas.microsoft.com/office/drawing/2014/main" id="{92D043DD-2FC8-3EFF-71FD-36426E3BD3D0}"/>
                  </a:ext>
                </a:extLst>
              </p:cNvPr>
              <p:cNvSpPr txBox="1"/>
              <p:nvPr/>
            </p:nvSpPr>
            <p:spPr>
              <a:xfrm>
                <a:off x="1865419" y="3959293"/>
                <a:ext cx="266821" cy="30852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1" name="TextBox 270">
                <a:extLst>
                  <a:ext uri="{FF2B5EF4-FFF2-40B4-BE49-F238E27FC236}">
                    <a16:creationId xmlns:a16="http://schemas.microsoft.com/office/drawing/2014/main" id="{92D043DD-2FC8-3EFF-71FD-36426E3BD3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5419" y="3959293"/>
                <a:ext cx="266821" cy="308523"/>
              </a:xfrm>
              <a:prstGeom prst="rect">
                <a:avLst/>
              </a:prstGeom>
              <a:blipFill>
                <a:blip r:embed="rId2"/>
                <a:stretch>
                  <a:fillRect l="-6818" r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2" name="Group 271">
            <a:extLst>
              <a:ext uri="{FF2B5EF4-FFF2-40B4-BE49-F238E27FC236}">
                <a16:creationId xmlns:a16="http://schemas.microsoft.com/office/drawing/2014/main" id="{FCA63D9F-7CFC-356E-229A-E92A059A3E02}"/>
              </a:ext>
            </a:extLst>
          </p:cNvPr>
          <p:cNvGrpSpPr/>
          <p:nvPr/>
        </p:nvGrpSpPr>
        <p:grpSpPr>
          <a:xfrm>
            <a:off x="2524761" y="3968458"/>
            <a:ext cx="274946" cy="28336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273" name="Freeform: Shape 272">
              <a:extLst>
                <a:ext uri="{FF2B5EF4-FFF2-40B4-BE49-F238E27FC236}">
                  <a16:creationId xmlns:a16="http://schemas.microsoft.com/office/drawing/2014/main" id="{CCC3E4DC-5E22-9D8B-20C2-916B666936E3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" name="Freeform: Shape 273">
              <a:extLst>
                <a:ext uri="{FF2B5EF4-FFF2-40B4-BE49-F238E27FC236}">
                  <a16:creationId xmlns:a16="http://schemas.microsoft.com/office/drawing/2014/main" id="{97FC5E3E-2DB4-5524-356A-D0C1FFEFDAF7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5" name="Freeform: Shape 274">
              <a:extLst>
                <a:ext uri="{FF2B5EF4-FFF2-40B4-BE49-F238E27FC236}">
                  <a16:creationId xmlns:a16="http://schemas.microsoft.com/office/drawing/2014/main" id="{D4B52A48-9172-14CB-3C46-FEA820061A4C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4919F25B-497C-DA84-4AE2-44CDD4DE5A22}"/>
              </a:ext>
            </a:extLst>
          </p:cNvPr>
          <p:cNvGrpSpPr/>
          <p:nvPr/>
        </p:nvGrpSpPr>
        <p:grpSpPr>
          <a:xfrm>
            <a:off x="1185406" y="4337353"/>
            <a:ext cx="274946" cy="28336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id="{05667ECE-1D13-7382-99EA-8488BDD22BE2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id="{EB39E926-4ECE-8931-EE7E-905522181E15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id="{43EA78A7-D847-F0CC-9A5B-4EB42A777498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80" name="Group 279">
            <a:extLst>
              <a:ext uri="{FF2B5EF4-FFF2-40B4-BE49-F238E27FC236}">
                <a16:creationId xmlns:a16="http://schemas.microsoft.com/office/drawing/2014/main" id="{765B47CA-1C0D-1CEC-037D-6BCAD5B5CBC3}"/>
              </a:ext>
            </a:extLst>
          </p:cNvPr>
          <p:cNvGrpSpPr/>
          <p:nvPr/>
        </p:nvGrpSpPr>
        <p:grpSpPr>
          <a:xfrm>
            <a:off x="1506733" y="4339602"/>
            <a:ext cx="269859" cy="278087"/>
            <a:chOff x="2438924" y="5798381"/>
            <a:chExt cx="249673" cy="249674"/>
          </a:xfrm>
        </p:grpSpPr>
        <p:sp>
          <p:nvSpPr>
            <p:cNvPr id="281" name="Freeform: Shape 280">
              <a:extLst>
                <a:ext uri="{FF2B5EF4-FFF2-40B4-BE49-F238E27FC236}">
                  <a16:creationId xmlns:a16="http://schemas.microsoft.com/office/drawing/2014/main" id="{CCB75B16-175A-9ABE-7B5E-BB7A8FE952DD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2" name="Freeform: Shape 281">
              <a:extLst>
                <a:ext uri="{FF2B5EF4-FFF2-40B4-BE49-F238E27FC236}">
                  <a16:creationId xmlns:a16="http://schemas.microsoft.com/office/drawing/2014/main" id="{8905DD36-D640-9D11-65F9-D0C22BB50DCB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3" name="TextBox 282">
                <a:extLst>
                  <a:ext uri="{FF2B5EF4-FFF2-40B4-BE49-F238E27FC236}">
                    <a16:creationId xmlns:a16="http://schemas.microsoft.com/office/drawing/2014/main" id="{71724D95-E93C-5984-D679-2B81EFF947D5}"/>
                  </a:ext>
                </a:extLst>
              </p:cNvPr>
              <p:cNvSpPr txBox="1"/>
              <p:nvPr/>
            </p:nvSpPr>
            <p:spPr>
              <a:xfrm>
                <a:off x="1863281" y="4309167"/>
                <a:ext cx="266821" cy="30852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3" name="TextBox 282">
                <a:extLst>
                  <a:ext uri="{FF2B5EF4-FFF2-40B4-BE49-F238E27FC236}">
                    <a16:creationId xmlns:a16="http://schemas.microsoft.com/office/drawing/2014/main" id="{71724D95-E93C-5984-D679-2B81EFF947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281" y="4309167"/>
                <a:ext cx="266821" cy="308523"/>
              </a:xfrm>
              <a:prstGeom prst="rect">
                <a:avLst/>
              </a:prstGeom>
              <a:blipFill>
                <a:blip r:embed="rId3"/>
                <a:stretch>
                  <a:fillRect l="-9302" r="-9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4" name="Group 283">
            <a:extLst>
              <a:ext uri="{FF2B5EF4-FFF2-40B4-BE49-F238E27FC236}">
                <a16:creationId xmlns:a16="http://schemas.microsoft.com/office/drawing/2014/main" id="{4CC595C6-CF37-6FF7-90EB-D19CAB2FC1B0}"/>
              </a:ext>
            </a:extLst>
          </p:cNvPr>
          <p:cNvGrpSpPr/>
          <p:nvPr/>
        </p:nvGrpSpPr>
        <p:grpSpPr>
          <a:xfrm>
            <a:off x="2208633" y="4336968"/>
            <a:ext cx="274975" cy="28336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85" name="Freeform: Shape 284">
              <a:extLst>
                <a:ext uri="{FF2B5EF4-FFF2-40B4-BE49-F238E27FC236}">
                  <a16:creationId xmlns:a16="http://schemas.microsoft.com/office/drawing/2014/main" id="{E9C3954B-46B2-A434-8D09-CFEAC8816C82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6" name="Freeform: Shape 285">
              <a:extLst>
                <a:ext uri="{FF2B5EF4-FFF2-40B4-BE49-F238E27FC236}">
                  <a16:creationId xmlns:a16="http://schemas.microsoft.com/office/drawing/2014/main" id="{8DC6DEC3-E433-7FC7-DFAE-6162C1E64513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87" name="Group 286">
            <a:extLst>
              <a:ext uri="{FF2B5EF4-FFF2-40B4-BE49-F238E27FC236}">
                <a16:creationId xmlns:a16="http://schemas.microsoft.com/office/drawing/2014/main" id="{07D9FE9B-DC07-BB7A-1B86-D69864AF08AC}"/>
              </a:ext>
            </a:extLst>
          </p:cNvPr>
          <p:cNvGrpSpPr/>
          <p:nvPr/>
        </p:nvGrpSpPr>
        <p:grpSpPr>
          <a:xfrm>
            <a:off x="2524731" y="4339851"/>
            <a:ext cx="274975" cy="28336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88" name="Freeform: Shape 287">
              <a:extLst>
                <a:ext uri="{FF2B5EF4-FFF2-40B4-BE49-F238E27FC236}">
                  <a16:creationId xmlns:a16="http://schemas.microsoft.com/office/drawing/2014/main" id="{C30C3D3B-D2A7-AD50-C5C4-C4E4EE2BE250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9" name="Freeform: Shape 288">
              <a:extLst>
                <a:ext uri="{FF2B5EF4-FFF2-40B4-BE49-F238E27FC236}">
                  <a16:creationId xmlns:a16="http://schemas.microsoft.com/office/drawing/2014/main" id="{2423F492-6B50-7D6C-587C-05986199CD30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290" name="Straight Arrow Connector 289">
            <a:extLst>
              <a:ext uri="{FF2B5EF4-FFF2-40B4-BE49-F238E27FC236}">
                <a16:creationId xmlns:a16="http://schemas.microsoft.com/office/drawing/2014/main" id="{3959C605-B696-2F22-7B8A-26ECF06D67FE}"/>
              </a:ext>
            </a:extLst>
          </p:cNvPr>
          <p:cNvCxnSpPr>
            <a:cxnSpLocks/>
          </p:cNvCxnSpPr>
          <p:nvPr/>
        </p:nvCxnSpPr>
        <p:spPr>
          <a:xfrm>
            <a:off x="8668039" y="3526060"/>
            <a:ext cx="438223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Multiplication Sign 290">
            <a:extLst>
              <a:ext uri="{FF2B5EF4-FFF2-40B4-BE49-F238E27FC236}">
                <a16:creationId xmlns:a16="http://schemas.microsoft.com/office/drawing/2014/main" id="{CEEC5101-0546-683D-7250-AF12887FC00A}"/>
              </a:ext>
            </a:extLst>
          </p:cNvPr>
          <p:cNvSpPr/>
          <p:nvPr/>
        </p:nvSpPr>
        <p:spPr>
          <a:xfrm>
            <a:off x="8638783" y="3134423"/>
            <a:ext cx="438223" cy="811138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2" name="Straight Arrow Connector 291">
            <a:extLst>
              <a:ext uri="{FF2B5EF4-FFF2-40B4-BE49-F238E27FC236}">
                <a16:creationId xmlns:a16="http://schemas.microsoft.com/office/drawing/2014/main" id="{77605288-AC8E-AA65-4ECB-FBE40DA1A5A3}"/>
              </a:ext>
            </a:extLst>
          </p:cNvPr>
          <p:cNvCxnSpPr>
            <a:cxnSpLocks/>
          </p:cNvCxnSpPr>
          <p:nvPr/>
        </p:nvCxnSpPr>
        <p:spPr>
          <a:xfrm>
            <a:off x="5846014" y="3526060"/>
            <a:ext cx="438223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8E64C3D5-FD2F-32CF-2254-830941D1393E}"/>
              </a:ext>
            </a:extLst>
          </p:cNvPr>
          <p:cNvSpPr/>
          <p:nvPr/>
        </p:nvSpPr>
        <p:spPr>
          <a:xfrm>
            <a:off x="500110" y="2015729"/>
            <a:ext cx="11191782" cy="3060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E88DA0B-BF64-912C-88AE-5CC8F7516433}"/>
              </a:ext>
            </a:extLst>
          </p:cNvPr>
          <p:cNvGrpSpPr/>
          <p:nvPr/>
        </p:nvGrpSpPr>
        <p:grpSpPr>
          <a:xfrm>
            <a:off x="2208633" y="3968457"/>
            <a:ext cx="274946" cy="28336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4CDA00D-68DE-717B-8121-49978E67B3F1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EF20ADC-7BC8-E6C4-4630-89853F2AF696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E67DFBB6-BC53-AD0E-F3B4-AE9483EE945D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DA06C22-8657-D3D2-4A8D-859675DFF749}"/>
              </a:ext>
            </a:extLst>
          </p:cNvPr>
          <p:cNvGrpSpPr/>
          <p:nvPr/>
        </p:nvGrpSpPr>
        <p:grpSpPr>
          <a:xfrm>
            <a:off x="2524761" y="3968457"/>
            <a:ext cx="274946" cy="28336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324A5DC-A985-298C-D7F8-C785B5C44725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A84AF11-1910-9F39-ADBE-6EF254A8F674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2894D42-0C31-C555-3EEC-07C445E245BD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FB97603-742B-52F7-9C18-441BB0BB2707}"/>
              </a:ext>
            </a:extLst>
          </p:cNvPr>
          <p:cNvGrpSpPr/>
          <p:nvPr/>
        </p:nvGrpSpPr>
        <p:grpSpPr>
          <a:xfrm>
            <a:off x="1185406" y="4337352"/>
            <a:ext cx="274946" cy="28336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28DBB95-2C2C-6880-B9A6-BB0A76978D5A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C28DB7A-7F45-3BB2-835D-0C5AEB74C354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DDEA588-F440-E17C-B5BD-B242C9C912E1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5A1BDFA-07BD-C33F-7F94-D81187A359D2}"/>
              </a:ext>
            </a:extLst>
          </p:cNvPr>
          <p:cNvGrpSpPr/>
          <p:nvPr/>
        </p:nvGrpSpPr>
        <p:grpSpPr>
          <a:xfrm>
            <a:off x="6634775" y="2678695"/>
            <a:ext cx="274946" cy="28336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76D3710-15D0-4084-00E2-52BCEFBBDC25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781325EE-FC2A-59D7-BFA5-8D60C0101366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533615F-B3A3-AD04-EC77-71C14C17BB1D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4F2917-7F7B-8622-51CF-40C654577689}"/>
              </a:ext>
            </a:extLst>
          </p:cNvPr>
          <p:cNvGrpSpPr/>
          <p:nvPr/>
        </p:nvGrpSpPr>
        <p:grpSpPr>
          <a:xfrm>
            <a:off x="7343016" y="2678690"/>
            <a:ext cx="274946" cy="28336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46794BC5-5050-54ED-B3FF-8BAE83FD3DDA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1C852863-0A25-8AF0-7FED-EF5BCAE98550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5B88980-1014-231D-69C7-9912DFC5B2F6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2E0E14E-DF6B-1B4C-59F2-F1C80687510A}"/>
              </a:ext>
            </a:extLst>
          </p:cNvPr>
          <p:cNvGrpSpPr/>
          <p:nvPr/>
        </p:nvGrpSpPr>
        <p:grpSpPr>
          <a:xfrm>
            <a:off x="6633408" y="3386855"/>
            <a:ext cx="274946" cy="28336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2638DA1A-C04F-07C9-C7AB-9A3CAC7DD87A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351F032-E1FC-6E7E-8A20-3949CF1D6987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23AC800-CE7F-DAA1-E595-7A5A76BDD0ED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6F1E7FE-B9F4-D145-7B6B-C00166BC584A}"/>
              </a:ext>
            </a:extLst>
          </p:cNvPr>
          <p:cNvGrpSpPr/>
          <p:nvPr/>
        </p:nvGrpSpPr>
        <p:grpSpPr>
          <a:xfrm>
            <a:off x="7340758" y="3394695"/>
            <a:ext cx="274946" cy="28336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B0AB60B-6544-74B5-BE36-7855C8667563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D31CC21-A166-6A24-AF85-F02B7D38BE3B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0D0C66A-F17E-7A4C-1BA1-E009703EA709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5E7F42E-FF4F-A0A0-E96B-F3704E68F83B}"/>
              </a:ext>
            </a:extLst>
          </p:cNvPr>
          <p:cNvGrpSpPr/>
          <p:nvPr/>
        </p:nvGrpSpPr>
        <p:grpSpPr>
          <a:xfrm>
            <a:off x="10180496" y="3386850"/>
            <a:ext cx="274946" cy="28336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9CCF4E1A-A272-37AD-1D56-E39BC5989AE8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9BF7049-C522-DAB0-7AD6-50A08F1D51DF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95B89754-6079-DA5A-E580-6FB514F0587A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2F813972-7960-395D-1B04-FD3894258C43}"/>
              </a:ext>
            </a:extLst>
          </p:cNvPr>
          <p:cNvGrpSpPr/>
          <p:nvPr/>
        </p:nvGrpSpPr>
        <p:grpSpPr>
          <a:xfrm>
            <a:off x="9465663" y="2684210"/>
            <a:ext cx="274946" cy="28336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1F7E1D6F-EEAD-7D35-755F-A5F11DAEDB47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5E56BC11-696D-A00D-DEFC-14EC17657BC0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26E77C89-5FB9-28BA-71EA-90914F7D28A4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8205DD20-52E9-1B7B-89C4-45B5E4DDE22F}"/>
              </a:ext>
            </a:extLst>
          </p:cNvPr>
          <p:cNvGrpSpPr/>
          <p:nvPr/>
        </p:nvGrpSpPr>
        <p:grpSpPr>
          <a:xfrm>
            <a:off x="2208632" y="3968444"/>
            <a:ext cx="274946" cy="28336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F51CED7D-51E1-01DF-3583-010B295526D5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52F36B95-DA26-2ED9-C45B-0AF0FDB86021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7EAD2483-2109-EF33-FD7B-608CE093F45F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E417C9A-0D35-3718-805C-DBD963B974D5}"/>
              </a:ext>
            </a:extLst>
          </p:cNvPr>
          <p:cNvGrpSpPr/>
          <p:nvPr/>
        </p:nvGrpSpPr>
        <p:grpSpPr>
          <a:xfrm>
            <a:off x="2524760" y="3968444"/>
            <a:ext cx="274946" cy="28336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454EE89B-F31B-AF3E-59C0-354DCF7B030F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E1557788-E2B2-5033-EE7C-23BF1CFFED68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7A1D9B66-95FD-A7F4-36CA-279E0D2FE114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164FBE24-183D-775B-A02B-75AE6AD056A0}"/>
              </a:ext>
            </a:extLst>
          </p:cNvPr>
          <p:cNvGrpSpPr/>
          <p:nvPr/>
        </p:nvGrpSpPr>
        <p:grpSpPr>
          <a:xfrm>
            <a:off x="1185405" y="4337339"/>
            <a:ext cx="274946" cy="28336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F8984EAB-AFA9-BB56-A8D2-1F610683F06B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D0528417-2FD8-3FFD-F94E-CC9F89D3DD55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A5286D71-0C9C-15C3-F144-67F50F133D51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81984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8B750-C8B1-0D51-4C6C-061A360A5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Example </a:t>
            </a:r>
            <a:r>
              <a:rPr lang="en-US" sz="5400" dirty="0" err="1"/>
              <a:t>sCRN</a:t>
            </a:r>
            <a:r>
              <a:rPr lang="en-US" sz="5400" dirty="0"/>
              <a:t> System: 1 burnout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DE62732-F77F-4DAF-7150-5E9DBBE8DA55}"/>
              </a:ext>
            </a:extLst>
          </p:cNvPr>
          <p:cNvSpPr/>
          <p:nvPr/>
        </p:nvSpPr>
        <p:spPr>
          <a:xfrm>
            <a:off x="9862612" y="2813045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D3F0393-89F1-B1E9-7082-1E3F4E2F8022}"/>
              </a:ext>
            </a:extLst>
          </p:cNvPr>
          <p:cNvSpPr/>
          <p:nvPr/>
        </p:nvSpPr>
        <p:spPr>
          <a:xfrm>
            <a:off x="9125935" y="3567937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09F2B65-E712-1379-58C2-2E19EC2D8C60}"/>
              </a:ext>
            </a:extLst>
          </p:cNvPr>
          <p:cNvGrpSpPr/>
          <p:nvPr/>
        </p:nvGrpSpPr>
        <p:grpSpPr>
          <a:xfrm>
            <a:off x="3467382" y="4565028"/>
            <a:ext cx="280694" cy="296999"/>
            <a:chOff x="2438924" y="5798381"/>
            <a:chExt cx="249673" cy="249674"/>
          </a:xfrm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CC0FAFDA-89C2-5692-3271-F2032969C293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00220DB9-C7C1-232F-1561-D85120DADA19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2913453-6735-C1D3-9E36-CD9ACEE6D311}"/>
              </a:ext>
            </a:extLst>
          </p:cNvPr>
          <p:cNvGrpSpPr/>
          <p:nvPr/>
        </p:nvGrpSpPr>
        <p:grpSpPr>
          <a:xfrm>
            <a:off x="3467147" y="3799503"/>
            <a:ext cx="280694" cy="296999"/>
            <a:chOff x="2438924" y="5798381"/>
            <a:chExt cx="249673" cy="249674"/>
          </a:xfrm>
        </p:grpSpPr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80398BE1-8144-ED00-E3DD-DE8B00579A19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5B6B0E41-FB54-BA01-6FB2-FC3265E3FFED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9AD66FF-AE42-2854-BF38-CD7BEA3DF079}"/>
              </a:ext>
            </a:extLst>
          </p:cNvPr>
          <p:cNvGrpSpPr/>
          <p:nvPr/>
        </p:nvGrpSpPr>
        <p:grpSpPr>
          <a:xfrm>
            <a:off x="4203101" y="3054545"/>
            <a:ext cx="280694" cy="296999"/>
            <a:chOff x="2438924" y="5798381"/>
            <a:chExt cx="249673" cy="249674"/>
          </a:xfrm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CD6090C9-DCFA-69A4-D2E9-D666D8C65BFF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4DF55DF3-75E6-59A7-561E-76E12832A8F1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B05BD618-E7EF-CA34-F3A4-A327D31598D6}"/>
              </a:ext>
            </a:extLst>
          </p:cNvPr>
          <p:cNvGrpSpPr/>
          <p:nvPr/>
        </p:nvGrpSpPr>
        <p:grpSpPr>
          <a:xfrm>
            <a:off x="4939769" y="3054545"/>
            <a:ext cx="280694" cy="296999"/>
            <a:chOff x="2438924" y="5798381"/>
            <a:chExt cx="249673" cy="249674"/>
          </a:xfrm>
        </p:grpSpPr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AFFEAC29-30D1-B35E-83A0-F6F437D4CA70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F2628D63-044F-A516-7980-FFC808F29E6E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9B066093-E603-634B-447A-27E1526719E4}"/>
              </a:ext>
            </a:extLst>
          </p:cNvPr>
          <p:cNvGrpSpPr/>
          <p:nvPr/>
        </p:nvGrpSpPr>
        <p:grpSpPr>
          <a:xfrm>
            <a:off x="3466999" y="304891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895151B7-3AF1-F7FF-699F-9F7E0E3AB7FD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F9B9A9C7-1A67-DCA5-15B0-67FA49E649DE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81C1CA43-DBFA-9382-82E6-D0680F847C1B}"/>
              </a:ext>
            </a:extLst>
          </p:cNvPr>
          <p:cNvGrpSpPr/>
          <p:nvPr/>
        </p:nvGrpSpPr>
        <p:grpSpPr>
          <a:xfrm>
            <a:off x="4193973" y="3807720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6B268D4C-E20E-1993-68C9-8938DE7471AA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4455984F-1026-42F6-E56B-00862F0FEC39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B9807C48-073A-4982-8774-D5675EC251A0}"/>
              </a:ext>
            </a:extLst>
          </p:cNvPr>
          <p:cNvGrpSpPr/>
          <p:nvPr/>
        </p:nvGrpSpPr>
        <p:grpSpPr>
          <a:xfrm>
            <a:off x="4930514" y="4565028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24E9E0A7-657A-2470-68B8-EB00F70ACA92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69F5B5F9-9D34-CE95-C5C0-CCF5077A901F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C280A41-4B34-6C3C-E4D2-E75098EBADEB}"/>
              </a:ext>
            </a:extLst>
          </p:cNvPr>
          <p:cNvGrpSpPr/>
          <p:nvPr/>
        </p:nvGrpSpPr>
        <p:grpSpPr>
          <a:xfrm>
            <a:off x="6409975" y="3043027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A7FEF1CE-B455-ED40-0496-651488BB2CB4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1C529D5F-8077-2BA5-C86B-7EEF1AD84C20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8DC6F80E-7EB7-CB8F-9A82-BA69A3C81748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E5FCB4CA-BC68-8E6E-456C-8E6BA3EE59D1}"/>
              </a:ext>
            </a:extLst>
          </p:cNvPr>
          <p:cNvGrpSpPr/>
          <p:nvPr/>
        </p:nvGrpSpPr>
        <p:grpSpPr>
          <a:xfrm>
            <a:off x="7146652" y="3043022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F9F07C82-DF30-B7BA-0DE0-829B2F56300F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4868EC72-8ADF-989E-BC06-A1B1FB0EE444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EAE42249-CE44-FBE7-6ED3-0362156026AD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67CC3B7-F22B-A3C9-4960-B19253F8324D}"/>
              </a:ext>
            </a:extLst>
          </p:cNvPr>
          <p:cNvGrpSpPr/>
          <p:nvPr/>
        </p:nvGrpSpPr>
        <p:grpSpPr>
          <a:xfrm>
            <a:off x="6408553" y="3799346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EB341E2D-3A2A-91A0-868D-C71C7FE79269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2BFD02AE-6AAB-CCBC-B10F-A810AA7E9F19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DED586A1-0BFF-D1E3-F6E8-FD6536E1D67B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4C0D69BF-E59D-880D-DE40-D86582E5512D}"/>
              </a:ext>
            </a:extLst>
          </p:cNvPr>
          <p:cNvGrpSpPr/>
          <p:nvPr/>
        </p:nvGrpSpPr>
        <p:grpSpPr>
          <a:xfrm>
            <a:off x="7144303" y="3807720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1086F1B8-FC8A-232F-D043-2EF21236D004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4CD597C2-5324-C7CF-8738-FE2295E714C7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068BD9AC-CDDC-5AB1-4B29-C454D9DEAFA3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F86DECD5-6B94-4EA8-58E6-1588CF147941}"/>
              </a:ext>
            </a:extLst>
          </p:cNvPr>
          <p:cNvGrpSpPr/>
          <p:nvPr/>
        </p:nvGrpSpPr>
        <p:grpSpPr>
          <a:xfrm>
            <a:off x="6407227" y="4565028"/>
            <a:ext cx="280694" cy="296999"/>
            <a:chOff x="2438924" y="5798381"/>
            <a:chExt cx="249673" cy="249674"/>
          </a:xfrm>
        </p:grpSpPr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45F25F90-AB17-8B6B-1E21-FD21281F14A4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id="{293C4F5A-BCF8-CAA3-A1DB-016C70F36CFF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9A4E548D-35CE-4269-360F-6BAF6DE3920B}"/>
              </a:ext>
            </a:extLst>
          </p:cNvPr>
          <p:cNvGrpSpPr/>
          <p:nvPr/>
        </p:nvGrpSpPr>
        <p:grpSpPr>
          <a:xfrm>
            <a:off x="7880578" y="3040413"/>
            <a:ext cx="280694" cy="296999"/>
            <a:chOff x="2438924" y="5798381"/>
            <a:chExt cx="249673" cy="249674"/>
          </a:xfrm>
        </p:grpSpPr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CCADD8AE-A5DD-44A2-DCB5-BEBDCC7548BD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id="{BB95A8CC-09FE-9CF6-7EA3-980C5425BB17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587D4BBB-7F87-F6EA-14A0-A79D4332E0E4}"/>
              </a:ext>
            </a:extLst>
          </p:cNvPr>
          <p:cNvGrpSpPr/>
          <p:nvPr/>
        </p:nvGrpSpPr>
        <p:grpSpPr>
          <a:xfrm>
            <a:off x="7887429" y="4559396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id="{7BDFF8A9-E883-BEDC-5AEE-E33BEC274573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id="{613BCB21-87C2-2A25-A802-D2D7F8CB7CB1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019FF34F-7E16-73ED-76CA-354787DA3F0C}"/>
              </a:ext>
            </a:extLst>
          </p:cNvPr>
          <p:cNvGrpSpPr/>
          <p:nvPr/>
        </p:nvGrpSpPr>
        <p:grpSpPr>
          <a:xfrm>
            <a:off x="10828667" y="3043017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id="{0AEF53A9-E342-FE33-821C-DE7FD2F20ADD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3C2A93C2-6783-E7A8-DD87-3FF09B688B08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28" name="Group 227">
            <a:extLst>
              <a:ext uri="{FF2B5EF4-FFF2-40B4-BE49-F238E27FC236}">
                <a16:creationId xmlns:a16="http://schemas.microsoft.com/office/drawing/2014/main" id="{8E978225-BE10-6DCD-3823-8DFFC260EB91}"/>
              </a:ext>
            </a:extLst>
          </p:cNvPr>
          <p:cNvGrpSpPr/>
          <p:nvPr/>
        </p:nvGrpSpPr>
        <p:grpSpPr>
          <a:xfrm>
            <a:off x="9351267" y="4559392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763A4334-8B7C-BE7A-5037-A3A46652C582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90925298-57F5-E362-FA8A-2A54B764E755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F1AF4B00-CBC6-39AA-516B-4A591B717122}"/>
              </a:ext>
            </a:extLst>
          </p:cNvPr>
          <p:cNvGrpSpPr/>
          <p:nvPr/>
        </p:nvGrpSpPr>
        <p:grpSpPr>
          <a:xfrm>
            <a:off x="9351264" y="3807719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13E74457-EE3C-A1BB-503C-A058C835A4EC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3" name="Freeform: Shape 232">
              <a:extLst>
                <a:ext uri="{FF2B5EF4-FFF2-40B4-BE49-F238E27FC236}">
                  <a16:creationId xmlns:a16="http://schemas.microsoft.com/office/drawing/2014/main" id="{4FD4373A-EECA-3316-D5DB-8883B5B6D224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A0C7DB65-3B09-2A0C-AE8C-3765233A2EA9}"/>
              </a:ext>
            </a:extLst>
          </p:cNvPr>
          <p:cNvGrpSpPr/>
          <p:nvPr/>
        </p:nvGrpSpPr>
        <p:grpSpPr>
          <a:xfrm>
            <a:off x="10093316" y="3039910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id="{9ABC1105-5D23-C9DB-296B-4CEEE8E8E94F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id="{4D23515C-BC80-7586-72F0-DF367E3C26E6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37" name="Group 236">
            <a:extLst>
              <a:ext uri="{FF2B5EF4-FFF2-40B4-BE49-F238E27FC236}">
                <a16:creationId xmlns:a16="http://schemas.microsoft.com/office/drawing/2014/main" id="{7554F5D1-9D50-B78C-EB70-74702534413D}"/>
              </a:ext>
            </a:extLst>
          </p:cNvPr>
          <p:cNvGrpSpPr/>
          <p:nvPr/>
        </p:nvGrpSpPr>
        <p:grpSpPr>
          <a:xfrm>
            <a:off x="10098056" y="3799341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id="{B164A670-F408-1B3B-1ACB-CA70E4E0CEA0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id="{A2150321-04EA-72F4-84CC-039773CB2B47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0" name="Freeform: Shape 239">
              <a:extLst>
                <a:ext uri="{FF2B5EF4-FFF2-40B4-BE49-F238E27FC236}">
                  <a16:creationId xmlns:a16="http://schemas.microsoft.com/office/drawing/2014/main" id="{2E6BED4E-F931-BDE9-FBA4-E20F038AE1DC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41" name="Group 240">
            <a:extLst>
              <a:ext uri="{FF2B5EF4-FFF2-40B4-BE49-F238E27FC236}">
                <a16:creationId xmlns:a16="http://schemas.microsoft.com/office/drawing/2014/main" id="{56616236-8A98-CFCA-B08C-6A55BACA5561}"/>
              </a:ext>
            </a:extLst>
          </p:cNvPr>
          <p:cNvGrpSpPr/>
          <p:nvPr/>
        </p:nvGrpSpPr>
        <p:grpSpPr>
          <a:xfrm>
            <a:off x="9354523" y="3048917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242" name="Freeform: Shape 241">
              <a:extLst>
                <a:ext uri="{FF2B5EF4-FFF2-40B4-BE49-F238E27FC236}">
                  <a16:creationId xmlns:a16="http://schemas.microsoft.com/office/drawing/2014/main" id="{477E407F-27C9-0448-2814-AB0E08716895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3" name="Freeform: Shape 242">
              <a:extLst>
                <a:ext uri="{FF2B5EF4-FFF2-40B4-BE49-F238E27FC236}">
                  <a16:creationId xmlns:a16="http://schemas.microsoft.com/office/drawing/2014/main" id="{D616A1B0-BF0E-2BE8-71F0-BE60F202297B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4" name="Freeform: Shape 243">
              <a:extLst>
                <a:ext uri="{FF2B5EF4-FFF2-40B4-BE49-F238E27FC236}">
                  <a16:creationId xmlns:a16="http://schemas.microsoft.com/office/drawing/2014/main" id="{7DD90007-6534-C6B2-DA37-99EC09F3F9C5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A92804A1-E881-6375-C572-FB4D885613AC}"/>
              </a:ext>
            </a:extLst>
          </p:cNvPr>
          <p:cNvGrpSpPr/>
          <p:nvPr/>
        </p:nvGrpSpPr>
        <p:grpSpPr>
          <a:xfrm>
            <a:off x="10823932" y="455639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46" name="Freeform: Shape 245">
              <a:extLst>
                <a:ext uri="{FF2B5EF4-FFF2-40B4-BE49-F238E27FC236}">
                  <a16:creationId xmlns:a16="http://schemas.microsoft.com/office/drawing/2014/main" id="{50ED6303-43D0-E900-83E9-50D7C562BCF3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7" name="Freeform: Shape 246">
              <a:extLst>
                <a:ext uri="{FF2B5EF4-FFF2-40B4-BE49-F238E27FC236}">
                  <a16:creationId xmlns:a16="http://schemas.microsoft.com/office/drawing/2014/main" id="{A6757170-C018-35B0-DD39-26A28F7D2223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48" name="TextBox 247">
            <a:extLst>
              <a:ext uri="{FF2B5EF4-FFF2-40B4-BE49-F238E27FC236}">
                <a16:creationId xmlns:a16="http://schemas.microsoft.com/office/drawing/2014/main" id="{68E01970-9BBA-DCBE-8C3B-4077745963DC}"/>
              </a:ext>
            </a:extLst>
          </p:cNvPr>
          <p:cNvSpPr txBox="1"/>
          <p:nvPr/>
        </p:nvSpPr>
        <p:spPr>
          <a:xfrm>
            <a:off x="3232536" y="5100876"/>
            <a:ext cx="2177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I</a:t>
            </a:r>
            <a:endParaRPr lang="en-US" dirty="0"/>
          </a:p>
        </p:txBody>
      </p:sp>
      <p:sp>
        <p:nvSpPr>
          <p:cNvPr id="249" name="Oval 248">
            <a:extLst>
              <a:ext uri="{FF2B5EF4-FFF2-40B4-BE49-F238E27FC236}">
                <a16:creationId xmlns:a16="http://schemas.microsoft.com/office/drawing/2014/main" id="{8C021F1A-7114-AE73-61F9-D45706B5C4E5}"/>
              </a:ext>
            </a:extLst>
          </p:cNvPr>
          <p:cNvSpPr/>
          <p:nvPr/>
        </p:nvSpPr>
        <p:spPr>
          <a:xfrm>
            <a:off x="3232536" y="282802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val 249">
            <a:extLst>
              <a:ext uri="{FF2B5EF4-FFF2-40B4-BE49-F238E27FC236}">
                <a16:creationId xmlns:a16="http://schemas.microsoft.com/office/drawing/2014/main" id="{DCAAC7C7-FB70-5F7F-729B-2F452C1DA047}"/>
              </a:ext>
            </a:extLst>
          </p:cNvPr>
          <p:cNvSpPr/>
          <p:nvPr/>
        </p:nvSpPr>
        <p:spPr>
          <a:xfrm>
            <a:off x="3969212" y="282802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Oval 250">
            <a:extLst>
              <a:ext uri="{FF2B5EF4-FFF2-40B4-BE49-F238E27FC236}">
                <a16:creationId xmlns:a16="http://schemas.microsoft.com/office/drawing/2014/main" id="{279A8A1F-2CCA-5B31-9430-BA1F0F941B58}"/>
              </a:ext>
            </a:extLst>
          </p:cNvPr>
          <p:cNvSpPr/>
          <p:nvPr/>
        </p:nvSpPr>
        <p:spPr>
          <a:xfrm>
            <a:off x="4705888" y="282262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Oval 251">
            <a:extLst>
              <a:ext uri="{FF2B5EF4-FFF2-40B4-BE49-F238E27FC236}">
                <a16:creationId xmlns:a16="http://schemas.microsoft.com/office/drawing/2014/main" id="{48F953D9-2237-7E9B-AAB8-22238FE52617}"/>
              </a:ext>
            </a:extLst>
          </p:cNvPr>
          <p:cNvSpPr/>
          <p:nvPr/>
        </p:nvSpPr>
        <p:spPr>
          <a:xfrm>
            <a:off x="3232536" y="357898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Oval 252">
            <a:extLst>
              <a:ext uri="{FF2B5EF4-FFF2-40B4-BE49-F238E27FC236}">
                <a16:creationId xmlns:a16="http://schemas.microsoft.com/office/drawing/2014/main" id="{D19F7479-BD8B-EDC6-F343-C89589F4D3FA}"/>
              </a:ext>
            </a:extLst>
          </p:cNvPr>
          <p:cNvSpPr/>
          <p:nvPr/>
        </p:nvSpPr>
        <p:spPr>
          <a:xfrm>
            <a:off x="3969211" y="357629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68D3FAB1-29B1-A17C-1D74-F907632676A3}"/>
              </a:ext>
            </a:extLst>
          </p:cNvPr>
          <p:cNvSpPr/>
          <p:nvPr/>
        </p:nvSpPr>
        <p:spPr>
          <a:xfrm>
            <a:off x="4705888" y="357628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val 254">
            <a:extLst>
              <a:ext uri="{FF2B5EF4-FFF2-40B4-BE49-F238E27FC236}">
                <a16:creationId xmlns:a16="http://schemas.microsoft.com/office/drawing/2014/main" id="{EE636BCD-1C93-0552-1056-BEA5D0E70218}"/>
              </a:ext>
            </a:extLst>
          </p:cNvPr>
          <p:cNvSpPr/>
          <p:nvPr/>
        </p:nvSpPr>
        <p:spPr>
          <a:xfrm>
            <a:off x="3232536" y="4344515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Oval 255">
            <a:extLst>
              <a:ext uri="{FF2B5EF4-FFF2-40B4-BE49-F238E27FC236}">
                <a16:creationId xmlns:a16="http://schemas.microsoft.com/office/drawing/2014/main" id="{54BE1049-009C-E08D-45C1-BCBD0848498B}"/>
              </a:ext>
            </a:extLst>
          </p:cNvPr>
          <p:cNvSpPr/>
          <p:nvPr/>
        </p:nvSpPr>
        <p:spPr>
          <a:xfrm>
            <a:off x="3969211" y="433534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val 256">
            <a:extLst>
              <a:ext uri="{FF2B5EF4-FFF2-40B4-BE49-F238E27FC236}">
                <a16:creationId xmlns:a16="http://schemas.microsoft.com/office/drawing/2014/main" id="{AD4296EB-1C2B-3014-975C-FA81C02E0A43}"/>
              </a:ext>
            </a:extLst>
          </p:cNvPr>
          <p:cNvSpPr/>
          <p:nvPr/>
        </p:nvSpPr>
        <p:spPr>
          <a:xfrm>
            <a:off x="4705887" y="433534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val 257">
            <a:extLst>
              <a:ext uri="{FF2B5EF4-FFF2-40B4-BE49-F238E27FC236}">
                <a16:creationId xmlns:a16="http://schemas.microsoft.com/office/drawing/2014/main" id="{5AE5290C-4692-B234-A0D7-87928767F550}"/>
              </a:ext>
            </a:extLst>
          </p:cNvPr>
          <p:cNvSpPr/>
          <p:nvPr/>
        </p:nvSpPr>
        <p:spPr>
          <a:xfrm>
            <a:off x="6179237" y="281886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val 258">
            <a:extLst>
              <a:ext uri="{FF2B5EF4-FFF2-40B4-BE49-F238E27FC236}">
                <a16:creationId xmlns:a16="http://schemas.microsoft.com/office/drawing/2014/main" id="{1353D0CF-11E9-3876-845D-CAAF66EBD365}"/>
              </a:ext>
            </a:extLst>
          </p:cNvPr>
          <p:cNvSpPr/>
          <p:nvPr/>
        </p:nvSpPr>
        <p:spPr>
          <a:xfrm>
            <a:off x="6915913" y="281886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val 259">
            <a:extLst>
              <a:ext uri="{FF2B5EF4-FFF2-40B4-BE49-F238E27FC236}">
                <a16:creationId xmlns:a16="http://schemas.microsoft.com/office/drawing/2014/main" id="{54BD690A-9BDC-9D3A-912D-9783F20F38F0}"/>
              </a:ext>
            </a:extLst>
          </p:cNvPr>
          <p:cNvSpPr/>
          <p:nvPr/>
        </p:nvSpPr>
        <p:spPr>
          <a:xfrm>
            <a:off x="7652589" y="281346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Oval 260">
            <a:extLst>
              <a:ext uri="{FF2B5EF4-FFF2-40B4-BE49-F238E27FC236}">
                <a16:creationId xmlns:a16="http://schemas.microsoft.com/office/drawing/2014/main" id="{D9F73D53-BF68-5E6B-8719-17582D511DBF}"/>
              </a:ext>
            </a:extLst>
          </p:cNvPr>
          <p:cNvSpPr/>
          <p:nvPr/>
        </p:nvSpPr>
        <p:spPr>
          <a:xfrm>
            <a:off x="6179237" y="3569823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val 261">
            <a:extLst>
              <a:ext uri="{FF2B5EF4-FFF2-40B4-BE49-F238E27FC236}">
                <a16:creationId xmlns:a16="http://schemas.microsoft.com/office/drawing/2014/main" id="{1D68836F-DF4F-959E-2390-F4ED3F0B7B30}"/>
              </a:ext>
            </a:extLst>
          </p:cNvPr>
          <p:cNvSpPr/>
          <p:nvPr/>
        </p:nvSpPr>
        <p:spPr>
          <a:xfrm>
            <a:off x="6915912" y="3567124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>
            <a:extLst>
              <a:ext uri="{FF2B5EF4-FFF2-40B4-BE49-F238E27FC236}">
                <a16:creationId xmlns:a16="http://schemas.microsoft.com/office/drawing/2014/main" id="{25BD6858-206F-E616-DE68-74B0288FF617}"/>
              </a:ext>
            </a:extLst>
          </p:cNvPr>
          <p:cNvSpPr/>
          <p:nvPr/>
        </p:nvSpPr>
        <p:spPr>
          <a:xfrm>
            <a:off x="7652589" y="356712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>
            <a:extLst>
              <a:ext uri="{FF2B5EF4-FFF2-40B4-BE49-F238E27FC236}">
                <a16:creationId xmlns:a16="http://schemas.microsoft.com/office/drawing/2014/main" id="{5B63317A-D2AE-551C-041E-C05D3A150249}"/>
              </a:ext>
            </a:extLst>
          </p:cNvPr>
          <p:cNvSpPr/>
          <p:nvPr/>
        </p:nvSpPr>
        <p:spPr>
          <a:xfrm>
            <a:off x="6179237" y="433534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>
            <a:extLst>
              <a:ext uri="{FF2B5EF4-FFF2-40B4-BE49-F238E27FC236}">
                <a16:creationId xmlns:a16="http://schemas.microsoft.com/office/drawing/2014/main" id="{A408BF38-ABDF-DB4E-21A7-0CB5D1C8B7FE}"/>
              </a:ext>
            </a:extLst>
          </p:cNvPr>
          <p:cNvSpPr/>
          <p:nvPr/>
        </p:nvSpPr>
        <p:spPr>
          <a:xfrm>
            <a:off x="6915912" y="432618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>
            <a:extLst>
              <a:ext uri="{FF2B5EF4-FFF2-40B4-BE49-F238E27FC236}">
                <a16:creationId xmlns:a16="http://schemas.microsoft.com/office/drawing/2014/main" id="{86B007FC-F1B9-B002-744C-55FBF0A714C8}"/>
              </a:ext>
            </a:extLst>
          </p:cNvPr>
          <p:cNvSpPr/>
          <p:nvPr/>
        </p:nvSpPr>
        <p:spPr>
          <a:xfrm>
            <a:off x="7652588" y="4326181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>
            <a:extLst>
              <a:ext uri="{FF2B5EF4-FFF2-40B4-BE49-F238E27FC236}">
                <a16:creationId xmlns:a16="http://schemas.microsoft.com/office/drawing/2014/main" id="{839C44EC-53B6-D8BA-5777-32AEF90249D2}"/>
              </a:ext>
            </a:extLst>
          </p:cNvPr>
          <p:cNvSpPr/>
          <p:nvPr/>
        </p:nvSpPr>
        <p:spPr>
          <a:xfrm>
            <a:off x="9125936" y="281157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Oval 267">
            <a:extLst>
              <a:ext uri="{FF2B5EF4-FFF2-40B4-BE49-F238E27FC236}">
                <a16:creationId xmlns:a16="http://schemas.microsoft.com/office/drawing/2014/main" id="{49DB3585-E212-0B56-A2AE-1EBAEB0448CC}"/>
              </a:ext>
            </a:extLst>
          </p:cNvPr>
          <p:cNvSpPr/>
          <p:nvPr/>
        </p:nvSpPr>
        <p:spPr>
          <a:xfrm>
            <a:off x="10599288" y="280617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Oval 268">
            <a:extLst>
              <a:ext uri="{FF2B5EF4-FFF2-40B4-BE49-F238E27FC236}">
                <a16:creationId xmlns:a16="http://schemas.microsoft.com/office/drawing/2014/main" id="{CFCFD5CE-F22E-5357-A4EA-CF75955B970D}"/>
              </a:ext>
            </a:extLst>
          </p:cNvPr>
          <p:cNvSpPr/>
          <p:nvPr/>
        </p:nvSpPr>
        <p:spPr>
          <a:xfrm>
            <a:off x="9862611" y="355984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Oval 269">
            <a:extLst>
              <a:ext uri="{FF2B5EF4-FFF2-40B4-BE49-F238E27FC236}">
                <a16:creationId xmlns:a16="http://schemas.microsoft.com/office/drawing/2014/main" id="{E7BE84A0-9921-2FFA-3FD8-FE1112960C13}"/>
              </a:ext>
            </a:extLst>
          </p:cNvPr>
          <p:cNvSpPr/>
          <p:nvPr/>
        </p:nvSpPr>
        <p:spPr>
          <a:xfrm>
            <a:off x="10599288" y="355983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Oval 270">
            <a:extLst>
              <a:ext uri="{FF2B5EF4-FFF2-40B4-BE49-F238E27FC236}">
                <a16:creationId xmlns:a16="http://schemas.microsoft.com/office/drawing/2014/main" id="{21F5E7E4-2027-035F-A781-C7CF414EB491}"/>
              </a:ext>
            </a:extLst>
          </p:cNvPr>
          <p:cNvSpPr/>
          <p:nvPr/>
        </p:nvSpPr>
        <p:spPr>
          <a:xfrm>
            <a:off x="9125936" y="4328064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Oval 271">
            <a:extLst>
              <a:ext uri="{FF2B5EF4-FFF2-40B4-BE49-F238E27FC236}">
                <a16:creationId xmlns:a16="http://schemas.microsoft.com/office/drawing/2014/main" id="{2378BE8E-D002-8C37-2699-A04650C23459}"/>
              </a:ext>
            </a:extLst>
          </p:cNvPr>
          <p:cNvSpPr/>
          <p:nvPr/>
        </p:nvSpPr>
        <p:spPr>
          <a:xfrm>
            <a:off x="9862611" y="431889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Oval 272">
            <a:extLst>
              <a:ext uri="{FF2B5EF4-FFF2-40B4-BE49-F238E27FC236}">
                <a16:creationId xmlns:a16="http://schemas.microsoft.com/office/drawing/2014/main" id="{ACDF256E-F256-2F59-7085-1DEC21C57764}"/>
              </a:ext>
            </a:extLst>
          </p:cNvPr>
          <p:cNvSpPr/>
          <p:nvPr/>
        </p:nvSpPr>
        <p:spPr>
          <a:xfrm>
            <a:off x="10599286" y="431889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C7806E-339F-D3E2-9224-595BB21BBCC6}"/>
              </a:ext>
            </a:extLst>
          </p:cNvPr>
          <p:cNvSpPr txBox="1"/>
          <p:nvPr/>
        </p:nvSpPr>
        <p:spPr>
          <a:xfrm>
            <a:off x="363164" y="2960084"/>
            <a:ext cx="24657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Species:</a:t>
            </a:r>
          </a:p>
          <a:p>
            <a:pPr algn="ctr"/>
            <a:endParaRPr lang="en-US" dirty="0"/>
          </a:p>
          <a:p>
            <a:pPr algn="ctr"/>
            <a:endParaRPr lang="en-US" u="sng" dirty="0"/>
          </a:p>
          <a:p>
            <a:pPr algn="ctr"/>
            <a:r>
              <a:rPr lang="en-US" sz="2400" u="sng" dirty="0"/>
              <a:t>Rules: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BB1EC92-75D9-8FE8-AF04-B23C696F916D}"/>
              </a:ext>
            </a:extLst>
          </p:cNvPr>
          <p:cNvGrpSpPr/>
          <p:nvPr/>
        </p:nvGrpSpPr>
        <p:grpSpPr>
          <a:xfrm>
            <a:off x="950003" y="3452599"/>
            <a:ext cx="280694" cy="296999"/>
            <a:chOff x="3810627" y="5564876"/>
            <a:chExt cx="249673" cy="249674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368D84BE-442C-4A33-E8FA-59DC648D611E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2D05A8B9-B5C6-1473-4B47-04E84CE5D44B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B3DE077-3BF9-9EAB-526B-D75C1E920563}"/>
              </a:ext>
            </a:extLst>
          </p:cNvPr>
          <p:cNvGrpSpPr/>
          <p:nvPr/>
        </p:nvGrpSpPr>
        <p:grpSpPr>
          <a:xfrm>
            <a:off x="1952409" y="3449781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E6B5D3B-927F-51BB-0BAE-E35769A79EE3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3839047B-B269-FA9E-AE6A-3764ECA16B62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7A876E1-CC71-D8AE-456F-682537EEC6F4}"/>
              </a:ext>
            </a:extLst>
          </p:cNvPr>
          <p:cNvGrpSpPr/>
          <p:nvPr/>
        </p:nvGrpSpPr>
        <p:grpSpPr>
          <a:xfrm>
            <a:off x="1280454" y="3449781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62F2DCDE-0465-3AF3-5376-D0B48017173E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A9AF42C0-BAD1-B237-55D0-7EB884D4F108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3BC2CD0-0E07-A1C7-1163-89E2729D8FA1}"/>
              </a:ext>
            </a:extLst>
          </p:cNvPr>
          <p:cNvGrpSpPr/>
          <p:nvPr/>
        </p:nvGrpSpPr>
        <p:grpSpPr>
          <a:xfrm>
            <a:off x="1616785" y="3449781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7DA440FE-E48A-0D47-AC8E-2F3A77D40E08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2DFAFD97-587A-BCDB-C50E-80019144CD84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AEAE0C7F-9D3A-2B83-0EE5-D2599B3A91C4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BE1E1559-AB9C-5F81-0E97-4C08AAD6101A}"/>
              </a:ext>
            </a:extLst>
          </p:cNvPr>
          <p:cNvGrpSpPr/>
          <p:nvPr/>
        </p:nvGrpSpPr>
        <p:grpSpPr>
          <a:xfrm>
            <a:off x="756476" y="4359935"/>
            <a:ext cx="280694" cy="296999"/>
            <a:chOff x="3810627" y="5564876"/>
            <a:chExt cx="249673" cy="249674"/>
          </a:xfrm>
        </p:grpSpPr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17F3C3E4-9A54-9BAA-DD37-AE68937479DA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5DA7AD30-FA12-CAD6-7DEF-65ADC5CEBB4A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4BCD2AF6-0631-FA29-7263-59231CDDA6DB}"/>
              </a:ext>
            </a:extLst>
          </p:cNvPr>
          <p:cNvGrpSpPr/>
          <p:nvPr/>
        </p:nvGrpSpPr>
        <p:grpSpPr>
          <a:xfrm>
            <a:off x="1086927" y="435711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E8DB24E2-F8CB-7243-9F04-2BC89DE42DBB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D9E3F1C0-0E95-F7E7-407A-F8094A8B9C91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B51BC302-F824-7909-F24D-B786FF9855E6}"/>
              </a:ext>
            </a:extLst>
          </p:cNvPr>
          <p:cNvGrpSpPr/>
          <p:nvPr/>
        </p:nvGrpSpPr>
        <p:grpSpPr>
          <a:xfrm>
            <a:off x="1820785" y="4354303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F0D4C21D-B4A1-25FA-F5FE-F7416AC3357D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424E5542-4065-7F43-19FA-57979ABE5EC3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9441A77F-BD01-92F4-D073-BC83701294ED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14053B6-3894-AD9C-A4AC-0A7F04A6F2C1}"/>
                  </a:ext>
                </a:extLst>
              </p:cNvPr>
              <p:cNvSpPr txBox="1"/>
              <p:nvPr/>
            </p:nvSpPr>
            <p:spPr>
              <a:xfrm>
                <a:off x="1463791" y="4344515"/>
                <a:ext cx="277534" cy="3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14053B6-3894-AD9C-A4AC-0A7F04A6F2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3791" y="4344515"/>
                <a:ext cx="277534" cy="329504"/>
              </a:xfrm>
              <a:prstGeom prst="rect">
                <a:avLst/>
              </a:prstGeom>
              <a:blipFill>
                <a:blip r:embed="rId2"/>
                <a:stretch>
                  <a:fillRect l="-4348" r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4" name="Group 73">
            <a:extLst>
              <a:ext uri="{FF2B5EF4-FFF2-40B4-BE49-F238E27FC236}">
                <a16:creationId xmlns:a16="http://schemas.microsoft.com/office/drawing/2014/main" id="{CBADB9B3-2FFE-FE22-3268-016C2BB821CB}"/>
              </a:ext>
            </a:extLst>
          </p:cNvPr>
          <p:cNvGrpSpPr/>
          <p:nvPr/>
        </p:nvGrpSpPr>
        <p:grpSpPr>
          <a:xfrm>
            <a:off x="2149605" y="4354303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F04E5333-3C69-F12C-7F5D-B642213B6169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CAFD240A-3CF8-851B-D9A9-82B5314D3643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C6BF8E5F-FBFF-1D05-8C7B-09A4EC4F2583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DE82BC4-1BE4-D32D-03E2-DA78C9EC78E7}"/>
              </a:ext>
            </a:extLst>
          </p:cNvPr>
          <p:cNvGrpSpPr/>
          <p:nvPr/>
        </p:nvGrpSpPr>
        <p:grpSpPr>
          <a:xfrm>
            <a:off x="756476" y="4748285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AC6493C2-C75E-08EA-9269-FEC62E06256F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F4DB37CF-13F2-9A33-C238-186B8DF21A4E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33C3431E-32A7-2C66-A941-96C220780775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E603F9F-E8AE-5AB1-0491-72987B294776}"/>
              </a:ext>
            </a:extLst>
          </p:cNvPr>
          <p:cNvGrpSpPr/>
          <p:nvPr/>
        </p:nvGrpSpPr>
        <p:grpSpPr>
          <a:xfrm>
            <a:off x="1090704" y="4750687"/>
            <a:ext cx="280694" cy="296999"/>
            <a:chOff x="2438924" y="5798381"/>
            <a:chExt cx="249673" cy="249674"/>
          </a:xfrm>
        </p:grpSpPr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902B47BE-F093-5628-EF59-7A4A4BB01A48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18E56B4E-E4C9-8964-F4D0-40234A76B40D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3BD2CC85-218E-1BC0-92E6-EB59253281C9}"/>
                  </a:ext>
                </a:extLst>
              </p:cNvPr>
              <p:cNvSpPr txBox="1"/>
              <p:nvPr/>
            </p:nvSpPr>
            <p:spPr>
              <a:xfrm>
                <a:off x="1461567" y="4718183"/>
                <a:ext cx="277534" cy="3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3BD2CC85-218E-1BC0-92E6-EB5925328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1567" y="4718183"/>
                <a:ext cx="277534" cy="329504"/>
              </a:xfrm>
              <a:prstGeom prst="rect">
                <a:avLst/>
              </a:prstGeom>
              <a:blipFill>
                <a:blip r:embed="rId3"/>
                <a:stretch>
                  <a:fillRect l="-6667" r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8" name="Group 97">
            <a:extLst>
              <a:ext uri="{FF2B5EF4-FFF2-40B4-BE49-F238E27FC236}">
                <a16:creationId xmlns:a16="http://schemas.microsoft.com/office/drawing/2014/main" id="{C7CCD369-EB89-6A2B-BF6D-A8D0BB26A55A}"/>
              </a:ext>
            </a:extLst>
          </p:cNvPr>
          <p:cNvGrpSpPr/>
          <p:nvPr/>
        </p:nvGrpSpPr>
        <p:grpSpPr>
          <a:xfrm>
            <a:off x="1820785" y="4747874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85D03D3D-7801-0A7D-1673-463AD2CBF7C3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D203EA3C-10E1-979D-8984-D358B15AFB76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278873CF-B6C1-F132-911D-76732BD546C1}"/>
              </a:ext>
            </a:extLst>
          </p:cNvPr>
          <p:cNvGrpSpPr/>
          <p:nvPr/>
        </p:nvGrpSpPr>
        <p:grpSpPr>
          <a:xfrm>
            <a:off x="2149574" y="4750953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62E698B3-3DB2-D4CE-C66F-94B0ADE1C60B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BDDD96DC-6C39-B1EF-49CC-88933E8D88FC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A0EBA6AF-26A9-AC3E-830C-3C7E840A4E5F}"/>
              </a:ext>
            </a:extLst>
          </p:cNvPr>
          <p:cNvCxnSpPr>
            <a:cxnSpLocks/>
          </p:cNvCxnSpPr>
          <p:nvPr/>
        </p:nvCxnSpPr>
        <p:spPr>
          <a:xfrm>
            <a:off x="8524873" y="3948004"/>
            <a:ext cx="4558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Multiplication Sign 104">
            <a:extLst>
              <a:ext uri="{FF2B5EF4-FFF2-40B4-BE49-F238E27FC236}">
                <a16:creationId xmlns:a16="http://schemas.microsoft.com/office/drawing/2014/main" id="{65C20D8B-7900-2028-02D7-148BF9CDEDF5}"/>
              </a:ext>
            </a:extLst>
          </p:cNvPr>
          <p:cNvSpPr/>
          <p:nvPr/>
        </p:nvSpPr>
        <p:spPr>
          <a:xfrm>
            <a:off x="8494443" y="3529734"/>
            <a:ext cx="455817" cy="866300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0711A2A6-5507-21C5-2B96-273660353F7B}"/>
              </a:ext>
            </a:extLst>
          </p:cNvPr>
          <p:cNvCxnSpPr>
            <a:cxnSpLocks/>
          </p:cNvCxnSpPr>
          <p:nvPr/>
        </p:nvCxnSpPr>
        <p:spPr>
          <a:xfrm>
            <a:off x="5589545" y="3948004"/>
            <a:ext cx="4558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4446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8B750-C8B1-0D51-4C6C-061A360A5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Example </a:t>
            </a:r>
            <a:r>
              <a:rPr lang="en-US" sz="5400" dirty="0" err="1"/>
              <a:t>sCRN</a:t>
            </a:r>
            <a:r>
              <a:rPr lang="en-US" sz="5400" dirty="0"/>
              <a:t> System: 1 burnout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65AD5589-5B62-3215-A4F1-22EAF4C43BCF}"/>
              </a:ext>
            </a:extLst>
          </p:cNvPr>
          <p:cNvSpPr/>
          <p:nvPr/>
        </p:nvSpPr>
        <p:spPr>
          <a:xfrm>
            <a:off x="9862612" y="2813045"/>
            <a:ext cx="736676" cy="756361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B9D085D7-DD38-6161-678E-EA8114044B11}"/>
              </a:ext>
            </a:extLst>
          </p:cNvPr>
          <p:cNvSpPr/>
          <p:nvPr/>
        </p:nvSpPr>
        <p:spPr>
          <a:xfrm>
            <a:off x="9125935" y="3564006"/>
            <a:ext cx="736676" cy="756361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74AF61D6-69E0-69BE-470D-D1946536C2AF}"/>
              </a:ext>
            </a:extLst>
          </p:cNvPr>
          <p:cNvGrpSpPr/>
          <p:nvPr/>
        </p:nvGrpSpPr>
        <p:grpSpPr>
          <a:xfrm>
            <a:off x="3467382" y="4565028"/>
            <a:ext cx="280694" cy="296999"/>
            <a:chOff x="2438924" y="5798381"/>
            <a:chExt cx="249673" cy="249674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67CDCA4F-1C67-36C7-A74E-1DAE51D9A6EB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A78A3E8-E446-B8A5-9515-48D4CC6DA598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5A50056-287D-20C4-5824-A8BA5691D082}"/>
              </a:ext>
            </a:extLst>
          </p:cNvPr>
          <p:cNvGrpSpPr/>
          <p:nvPr/>
        </p:nvGrpSpPr>
        <p:grpSpPr>
          <a:xfrm>
            <a:off x="3467147" y="3799503"/>
            <a:ext cx="280694" cy="296999"/>
            <a:chOff x="2438924" y="5798381"/>
            <a:chExt cx="249673" cy="249674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63608745-BC67-DDCE-7F14-C6703D7707ED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8708B44-5CE4-5085-C21A-316E195BF20F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D88DE337-56A2-30F5-47F5-543C6AD89D8F}"/>
              </a:ext>
            </a:extLst>
          </p:cNvPr>
          <p:cNvGrpSpPr/>
          <p:nvPr/>
        </p:nvGrpSpPr>
        <p:grpSpPr>
          <a:xfrm>
            <a:off x="4203101" y="3054545"/>
            <a:ext cx="280694" cy="296999"/>
            <a:chOff x="2438924" y="5798381"/>
            <a:chExt cx="249673" cy="249674"/>
          </a:xfrm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FB4FA48B-C0DA-B131-E9FC-ED7C4D2A5285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14347612-2EE0-1CC8-4B9C-0998EC02914A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8C39C617-F1C2-6DD9-BC95-05C80F55302E}"/>
              </a:ext>
            </a:extLst>
          </p:cNvPr>
          <p:cNvGrpSpPr/>
          <p:nvPr/>
        </p:nvGrpSpPr>
        <p:grpSpPr>
          <a:xfrm>
            <a:off x="4939769" y="3054545"/>
            <a:ext cx="280694" cy="296999"/>
            <a:chOff x="2438924" y="5798381"/>
            <a:chExt cx="249673" cy="249674"/>
          </a:xfrm>
        </p:grpSpPr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D9313CF5-C9F6-982A-4A7F-CA44CC57F6F9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816C5F0F-DE12-6A3A-9E5E-8183D031440B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3C6ABD64-B41F-BE2E-DB72-986098D8AAE5}"/>
              </a:ext>
            </a:extLst>
          </p:cNvPr>
          <p:cNvGrpSpPr/>
          <p:nvPr/>
        </p:nvGrpSpPr>
        <p:grpSpPr>
          <a:xfrm>
            <a:off x="3466999" y="304891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4D013143-25BE-90AB-17F5-0BEBE13074AD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1A454C8E-C19C-17F6-C1F0-1F5799E828EA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ED2091EE-6076-9D34-7CAF-9C0715BDF635}"/>
              </a:ext>
            </a:extLst>
          </p:cNvPr>
          <p:cNvGrpSpPr/>
          <p:nvPr/>
        </p:nvGrpSpPr>
        <p:grpSpPr>
          <a:xfrm>
            <a:off x="4193973" y="3807720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259827F1-AE45-2A42-9E69-DBD0AE139250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8EA84FA4-5FAE-7325-6CF8-D1E8D55A0357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8B573818-1C39-5036-ACC2-D1DBAE6C5BD3}"/>
              </a:ext>
            </a:extLst>
          </p:cNvPr>
          <p:cNvGrpSpPr/>
          <p:nvPr/>
        </p:nvGrpSpPr>
        <p:grpSpPr>
          <a:xfrm>
            <a:off x="4930514" y="4565028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DAF675E7-8BDB-CA64-1F7A-0EE5033EA3DF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809EF66D-850E-E3A5-7773-BEA4EC8FF8B2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C7468C0A-3A68-6198-E46A-8484755D5E73}"/>
              </a:ext>
            </a:extLst>
          </p:cNvPr>
          <p:cNvGrpSpPr/>
          <p:nvPr/>
        </p:nvGrpSpPr>
        <p:grpSpPr>
          <a:xfrm>
            <a:off x="6409975" y="3043027"/>
            <a:ext cx="285985" cy="30263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DC3BA220-7F2B-2668-A822-8B1688FCFABC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4C3F5E3F-95A4-1073-E812-ECFE09A9A41C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4701792F-3952-1A67-CCAC-83435BE22F87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56126FBA-6AEA-920E-1A07-E6227D6191B3}"/>
              </a:ext>
            </a:extLst>
          </p:cNvPr>
          <p:cNvGrpSpPr/>
          <p:nvPr/>
        </p:nvGrpSpPr>
        <p:grpSpPr>
          <a:xfrm>
            <a:off x="7146652" y="3043022"/>
            <a:ext cx="285985" cy="30263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30E732BC-F8AC-359B-C06B-5ADE9AF2385A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B2B63B3F-B1EF-E113-310D-8C3D50C25022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7EDB7ECF-B430-E566-10E1-C809340954FE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02C68454-D6EE-BBBD-6AD0-6186969C268E}"/>
              </a:ext>
            </a:extLst>
          </p:cNvPr>
          <p:cNvGrpSpPr/>
          <p:nvPr/>
        </p:nvGrpSpPr>
        <p:grpSpPr>
          <a:xfrm>
            <a:off x="6408553" y="3799346"/>
            <a:ext cx="285985" cy="30263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105D7DAC-BA17-B388-C4D6-F231C18A8A55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CCF019DF-6B1B-2634-FD9F-A31C8F9A1286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3FD6BBA3-FA30-1322-6BF1-0C95659B3994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F312D444-2B4E-3FDE-F2A9-9A63115BC265}"/>
              </a:ext>
            </a:extLst>
          </p:cNvPr>
          <p:cNvGrpSpPr/>
          <p:nvPr/>
        </p:nvGrpSpPr>
        <p:grpSpPr>
          <a:xfrm>
            <a:off x="7144303" y="3807720"/>
            <a:ext cx="285985" cy="30263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F71257ED-16D7-A575-D6B7-F51CF6469A23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A2DD6C18-3835-6568-75E0-8EF0CE54BE6B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40BC8292-A339-2630-2BAB-AA04581BF58E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145B0DC0-1E01-28EE-8E00-1478D1218F50}"/>
              </a:ext>
            </a:extLst>
          </p:cNvPr>
          <p:cNvGrpSpPr/>
          <p:nvPr/>
        </p:nvGrpSpPr>
        <p:grpSpPr>
          <a:xfrm>
            <a:off x="6407227" y="4565028"/>
            <a:ext cx="280694" cy="296999"/>
            <a:chOff x="2438924" y="5798381"/>
            <a:chExt cx="249673" cy="249674"/>
          </a:xfrm>
        </p:grpSpPr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7063AE7F-0296-A9F0-6E89-BECA4E174D8A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DC822B8F-D78B-616A-71FC-42B4C9392107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18B75CBA-65CC-5D80-7099-5244D126D864}"/>
              </a:ext>
            </a:extLst>
          </p:cNvPr>
          <p:cNvGrpSpPr/>
          <p:nvPr/>
        </p:nvGrpSpPr>
        <p:grpSpPr>
          <a:xfrm>
            <a:off x="7880578" y="3040413"/>
            <a:ext cx="280694" cy="296999"/>
            <a:chOff x="2438924" y="5798381"/>
            <a:chExt cx="249673" cy="249674"/>
          </a:xfrm>
        </p:grpSpPr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D45332C7-0829-2724-2A78-2DE6C66B7FCA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3EF11987-16BC-F08E-D276-B85433CC6952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43E4D58F-DE27-BDC1-9C14-60A52663CA84}"/>
              </a:ext>
            </a:extLst>
          </p:cNvPr>
          <p:cNvGrpSpPr/>
          <p:nvPr/>
        </p:nvGrpSpPr>
        <p:grpSpPr>
          <a:xfrm>
            <a:off x="7887429" y="4559396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31CE51DF-802C-2802-85F6-6FEDC4B7DFC3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55A13607-69B0-13A9-E718-DDDB43C243FC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F7AB1F0-4905-391C-FF91-78121172B231}"/>
              </a:ext>
            </a:extLst>
          </p:cNvPr>
          <p:cNvGrpSpPr/>
          <p:nvPr/>
        </p:nvGrpSpPr>
        <p:grpSpPr>
          <a:xfrm>
            <a:off x="10828667" y="3043017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2804766C-D5E6-39D4-62AE-F14E7DF60882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E262C691-FCD2-CF78-BEF7-A1E70CD02ECF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D1B23F53-4DFF-A9BD-3BB8-5C9F8D82CCC6}"/>
              </a:ext>
            </a:extLst>
          </p:cNvPr>
          <p:cNvGrpSpPr/>
          <p:nvPr/>
        </p:nvGrpSpPr>
        <p:grpSpPr>
          <a:xfrm>
            <a:off x="9351267" y="4559392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35857A41-DF7F-BD15-D43A-AD5599FAB54F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6D0AD766-01E2-5D3D-3E2D-7D5A5F60A6E1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6858DAB1-C8CD-EF69-7075-E588023C2CFF}"/>
              </a:ext>
            </a:extLst>
          </p:cNvPr>
          <p:cNvGrpSpPr/>
          <p:nvPr/>
        </p:nvGrpSpPr>
        <p:grpSpPr>
          <a:xfrm>
            <a:off x="9351264" y="3807719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C1C05C0E-E420-7626-70B0-D25CEC99EC82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1CCD107D-E9DA-CB90-7CE5-3880CA6DAAE8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E9994E6-21BB-FB18-D33A-0B9C8098D51F}"/>
              </a:ext>
            </a:extLst>
          </p:cNvPr>
          <p:cNvGrpSpPr/>
          <p:nvPr/>
        </p:nvGrpSpPr>
        <p:grpSpPr>
          <a:xfrm>
            <a:off x="10093316" y="3039910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B632A6A2-A1A3-1CD9-402B-ED0B94861462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30ECD5EF-7240-B710-9A17-6EC383AD2866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EE39670C-7079-970A-CD6F-B14463ED7BF7}"/>
              </a:ext>
            </a:extLst>
          </p:cNvPr>
          <p:cNvGrpSpPr/>
          <p:nvPr/>
        </p:nvGrpSpPr>
        <p:grpSpPr>
          <a:xfrm>
            <a:off x="10098056" y="3799341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5328AE6B-5952-9B34-258C-D35B0D91EDC1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53B5593F-48D9-E940-9BE8-A78F8545EC5B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7D7E4C58-4B1E-C391-E84E-402966B031F0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5128902D-1401-7015-8261-FB45B09561BC}"/>
              </a:ext>
            </a:extLst>
          </p:cNvPr>
          <p:cNvGrpSpPr/>
          <p:nvPr/>
        </p:nvGrpSpPr>
        <p:grpSpPr>
          <a:xfrm>
            <a:off x="9354523" y="3048917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9BBDA51B-0CA2-E54E-03D8-BCB598057B7B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88D29BED-B411-BF98-8580-8677B30F1EFB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id="{9A325117-1D53-7627-D594-9928BA74FFE6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A6C7A26E-194A-1E9E-B419-2AFAA55AF332}"/>
              </a:ext>
            </a:extLst>
          </p:cNvPr>
          <p:cNvGrpSpPr/>
          <p:nvPr/>
        </p:nvGrpSpPr>
        <p:grpSpPr>
          <a:xfrm>
            <a:off x="10823932" y="455639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E64AAA43-387B-5363-6CB4-F7E70589130B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id="{685C9710-ABE3-B474-E998-4B808B4A12CE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23" name="Oval 222">
            <a:extLst>
              <a:ext uri="{FF2B5EF4-FFF2-40B4-BE49-F238E27FC236}">
                <a16:creationId xmlns:a16="http://schemas.microsoft.com/office/drawing/2014/main" id="{F14A028C-044C-333D-1070-5AD05D6C1810}"/>
              </a:ext>
            </a:extLst>
          </p:cNvPr>
          <p:cNvSpPr/>
          <p:nvPr/>
        </p:nvSpPr>
        <p:spPr>
          <a:xfrm>
            <a:off x="3232536" y="282802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val 223">
            <a:extLst>
              <a:ext uri="{FF2B5EF4-FFF2-40B4-BE49-F238E27FC236}">
                <a16:creationId xmlns:a16="http://schemas.microsoft.com/office/drawing/2014/main" id="{4F912E5D-4B88-36F1-D09E-A7551CAE9D59}"/>
              </a:ext>
            </a:extLst>
          </p:cNvPr>
          <p:cNvSpPr/>
          <p:nvPr/>
        </p:nvSpPr>
        <p:spPr>
          <a:xfrm>
            <a:off x="3969212" y="282802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F484012F-398D-14A0-04F6-684F88B2FB80}"/>
              </a:ext>
            </a:extLst>
          </p:cNvPr>
          <p:cNvSpPr/>
          <p:nvPr/>
        </p:nvSpPr>
        <p:spPr>
          <a:xfrm>
            <a:off x="4705888" y="282262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Oval 225">
            <a:extLst>
              <a:ext uri="{FF2B5EF4-FFF2-40B4-BE49-F238E27FC236}">
                <a16:creationId xmlns:a16="http://schemas.microsoft.com/office/drawing/2014/main" id="{33315757-3667-87D7-B2B9-A69509C342DA}"/>
              </a:ext>
            </a:extLst>
          </p:cNvPr>
          <p:cNvSpPr/>
          <p:nvPr/>
        </p:nvSpPr>
        <p:spPr>
          <a:xfrm>
            <a:off x="3232536" y="357898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7FE6390E-1BCD-682B-9D0F-C41858034427}"/>
              </a:ext>
            </a:extLst>
          </p:cNvPr>
          <p:cNvSpPr/>
          <p:nvPr/>
        </p:nvSpPr>
        <p:spPr>
          <a:xfrm>
            <a:off x="3969211" y="357629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val 227">
            <a:extLst>
              <a:ext uri="{FF2B5EF4-FFF2-40B4-BE49-F238E27FC236}">
                <a16:creationId xmlns:a16="http://schemas.microsoft.com/office/drawing/2014/main" id="{12FE53DF-CBBB-161F-8997-B10331ED08EF}"/>
              </a:ext>
            </a:extLst>
          </p:cNvPr>
          <p:cNvSpPr/>
          <p:nvPr/>
        </p:nvSpPr>
        <p:spPr>
          <a:xfrm>
            <a:off x="4705888" y="357628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784EE71D-4ACC-04B2-6457-A4913B9376DE}"/>
              </a:ext>
            </a:extLst>
          </p:cNvPr>
          <p:cNvSpPr/>
          <p:nvPr/>
        </p:nvSpPr>
        <p:spPr>
          <a:xfrm>
            <a:off x="3232536" y="4344515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D052D221-9D37-5A05-7682-99911EB9176E}"/>
              </a:ext>
            </a:extLst>
          </p:cNvPr>
          <p:cNvSpPr/>
          <p:nvPr/>
        </p:nvSpPr>
        <p:spPr>
          <a:xfrm>
            <a:off x="3969211" y="433534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7B17B9F9-0C98-D32E-C4E1-8EBA3A1A534E}"/>
              </a:ext>
            </a:extLst>
          </p:cNvPr>
          <p:cNvSpPr/>
          <p:nvPr/>
        </p:nvSpPr>
        <p:spPr>
          <a:xfrm>
            <a:off x="4705887" y="433534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Oval 231">
            <a:extLst>
              <a:ext uri="{FF2B5EF4-FFF2-40B4-BE49-F238E27FC236}">
                <a16:creationId xmlns:a16="http://schemas.microsoft.com/office/drawing/2014/main" id="{A436FE36-E091-9F8C-3264-74F6811C8A72}"/>
              </a:ext>
            </a:extLst>
          </p:cNvPr>
          <p:cNvSpPr/>
          <p:nvPr/>
        </p:nvSpPr>
        <p:spPr>
          <a:xfrm>
            <a:off x="6179237" y="2818860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val 232">
            <a:extLst>
              <a:ext uri="{FF2B5EF4-FFF2-40B4-BE49-F238E27FC236}">
                <a16:creationId xmlns:a16="http://schemas.microsoft.com/office/drawing/2014/main" id="{17E3955E-C417-001D-1F1E-88DDE233FC6F}"/>
              </a:ext>
            </a:extLst>
          </p:cNvPr>
          <p:cNvSpPr/>
          <p:nvPr/>
        </p:nvSpPr>
        <p:spPr>
          <a:xfrm>
            <a:off x="6915913" y="2818860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Oval 233">
            <a:extLst>
              <a:ext uri="{FF2B5EF4-FFF2-40B4-BE49-F238E27FC236}">
                <a16:creationId xmlns:a16="http://schemas.microsoft.com/office/drawing/2014/main" id="{0A9FD4B5-476F-F412-4BFA-2D5AD56D5291}"/>
              </a:ext>
            </a:extLst>
          </p:cNvPr>
          <p:cNvSpPr/>
          <p:nvPr/>
        </p:nvSpPr>
        <p:spPr>
          <a:xfrm>
            <a:off x="7652589" y="281346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>
            <a:extLst>
              <a:ext uri="{FF2B5EF4-FFF2-40B4-BE49-F238E27FC236}">
                <a16:creationId xmlns:a16="http://schemas.microsoft.com/office/drawing/2014/main" id="{BB0AE006-A677-F9E5-651C-6DD4475A3828}"/>
              </a:ext>
            </a:extLst>
          </p:cNvPr>
          <p:cNvSpPr/>
          <p:nvPr/>
        </p:nvSpPr>
        <p:spPr>
          <a:xfrm>
            <a:off x="6179237" y="3569823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Oval 235">
            <a:extLst>
              <a:ext uri="{FF2B5EF4-FFF2-40B4-BE49-F238E27FC236}">
                <a16:creationId xmlns:a16="http://schemas.microsoft.com/office/drawing/2014/main" id="{32958AD5-C4AD-69A1-3B18-68E8B4BF450F}"/>
              </a:ext>
            </a:extLst>
          </p:cNvPr>
          <p:cNvSpPr/>
          <p:nvPr/>
        </p:nvSpPr>
        <p:spPr>
          <a:xfrm>
            <a:off x="6915912" y="3567124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A1684609-2B5D-A8F9-5A6D-9A7A4C2413C5}"/>
              </a:ext>
            </a:extLst>
          </p:cNvPr>
          <p:cNvSpPr/>
          <p:nvPr/>
        </p:nvSpPr>
        <p:spPr>
          <a:xfrm>
            <a:off x="7652589" y="356712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val 237">
            <a:extLst>
              <a:ext uri="{FF2B5EF4-FFF2-40B4-BE49-F238E27FC236}">
                <a16:creationId xmlns:a16="http://schemas.microsoft.com/office/drawing/2014/main" id="{AE823C3A-6093-A4A4-CED0-17E22E6C8D25}"/>
              </a:ext>
            </a:extLst>
          </p:cNvPr>
          <p:cNvSpPr/>
          <p:nvPr/>
        </p:nvSpPr>
        <p:spPr>
          <a:xfrm>
            <a:off x="6179237" y="433534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5B463CB4-D189-0418-CF54-69EE1F1185F7}"/>
              </a:ext>
            </a:extLst>
          </p:cNvPr>
          <p:cNvSpPr/>
          <p:nvPr/>
        </p:nvSpPr>
        <p:spPr>
          <a:xfrm>
            <a:off x="6915912" y="432618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val 239">
            <a:extLst>
              <a:ext uri="{FF2B5EF4-FFF2-40B4-BE49-F238E27FC236}">
                <a16:creationId xmlns:a16="http://schemas.microsoft.com/office/drawing/2014/main" id="{C4DAAE5F-EF18-CB52-B3A0-C30A09BB83E9}"/>
              </a:ext>
            </a:extLst>
          </p:cNvPr>
          <p:cNvSpPr/>
          <p:nvPr/>
        </p:nvSpPr>
        <p:spPr>
          <a:xfrm>
            <a:off x="7652588" y="4326181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07A0FD7C-2889-643D-C025-F9CC75AF1F27}"/>
              </a:ext>
            </a:extLst>
          </p:cNvPr>
          <p:cNvSpPr/>
          <p:nvPr/>
        </p:nvSpPr>
        <p:spPr>
          <a:xfrm>
            <a:off x="9125936" y="281157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val 241">
            <a:extLst>
              <a:ext uri="{FF2B5EF4-FFF2-40B4-BE49-F238E27FC236}">
                <a16:creationId xmlns:a16="http://schemas.microsoft.com/office/drawing/2014/main" id="{08D5F0F0-A729-28BE-3FB7-55893636710E}"/>
              </a:ext>
            </a:extLst>
          </p:cNvPr>
          <p:cNvSpPr/>
          <p:nvPr/>
        </p:nvSpPr>
        <p:spPr>
          <a:xfrm>
            <a:off x="10599288" y="280617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Oval 242">
            <a:extLst>
              <a:ext uri="{FF2B5EF4-FFF2-40B4-BE49-F238E27FC236}">
                <a16:creationId xmlns:a16="http://schemas.microsoft.com/office/drawing/2014/main" id="{25D69E5D-A8FF-FD3F-0BD5-3EE3750BDAE0}"/>
              </a:ext>
            </a:extLst>
          </p:cNvPr>
          <p:cNvSpPr/>
          <p:nvPr/>
        </p:nvSpPr>
        <p:spPr>
          <a:xfrm>
            <a:off x="9862611" y="355984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val 243">
            <a:extLst>
              <a:ext uri="{FF2B5EF4-FFF2-40B4-BE49-F238E27FC236}">
                <a16:creationId xmlns:a16="http://schemas.microsoft.com/office/drawing/2014/main" id="{23564FE5-1218-8AC3-DA5D-BDCB716D48F5}"/>
              </a:ext>
            </a:extLst>
          </p:cNvPr>
          <p:cNvSpPr/>
          <p:nvPr/>
        </p:nvSpPr>
        <p:spPr>
          <a:xfrm>
            <a:off x="10599288" y="355983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val 244">
            <a:extLst>
              <a:ext uri="{FF2B5EF4-FFF2-40B4-BE49-F238E27FC236}">
                <a16:creationId xmlns:a16="http://schemas.microsoft.com/office/drawing/2014/main" id="{5951FD9C-AD59-3A66-B08D-FC3D3C06C016}"/>
              </a:ext>
            </a:extLst>
          </p:cNvPr>
          <p:cNvSpPr/>
          <p:nvPr/>
        </p:nvSpPr>
        <p:spPr>
          <a:xfrm>
            <a:off x="9125936" y="4328064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Oval 245">
            <a:extLst>
              <a:ext uri="{FF2B5EF4-FFF2-40B4-BE49-F238E27FC236}">
                <a16:creationId xmlns:a16="http://schemas.microsoft.com/office/drawing/2014/main" id="{452E2E77-E799-6ECF-4A16-EE08FE1E9A1E}"/>
              </a:ext>
            </a:extLst>
          </p:cNvPr>
          <p:cNvSpPr/>
          <p:nvPr/>
        </p:nvSpPr>
        <p:spPr>
          <a:xfrm>
            <a:off x="9862611" y="431889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Oval 246">
            <a:extLst>
              <a:ext uri="{FF2B5EF4-FFF2-40B4-BE49-F238E27FC236}">
                <a16:creationId xmlns:a16="http://schemas.microsoft.com/office/drawing/2014/main" id="{909A58AB-7F37-A761-B147-0A55218198C8}"/>
              </a:ext>
            </a:extLst>
          </p:cNvPr>
          <p:cNvSpPr/>
          <p:nvPr/>
        </p:nvSpPr>
        <p:spPr>
          <a:xfrm>
            <a:off x="10599286" y="431889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061C0CB-0248-BA48-A486-253667E4B661}"/>
              </a:ext>
            </a:extLst>
          </p:cNvPr>
          <p:cNvSpPr/>
          <p:nvPr/>
        </p:nvSpPr>
        <p:spPr>
          <a:xfrm>
            <a:off x="540513" y="4681066"/>
            <a:ext cx="2138374" cy="43602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DE8411-AA9B-D800-B011-95834DBEA9C0}"/>
              </a:ext>
            </a:extLst>
          </p:cNvPr>
          <p:cNvSpPr txBox="1"/>
          <p:nvPr/>
        </p:nvSpPr>
        <p:spPr>
          <a:xfrm>
            <a:off x="363164" y="2960084"/>
            <a:ext cx="24657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Species:</a:t>
            </a:r>
          </a:p>
          <a:p>
            <a:pPr algn="ctr"/>
            <a:endParaRPr lang="en-US" dirty="0"/>
          </a:p>
          <a:p>
            <a:pPr algn="ctr"/>
            <a:endParaRPr lang="en-US" u="sng" dirty="0"/>
          </a:p>
          <a:p>
            <a:pPr algn="ctr"/>
            <a:r>
              <a:rPr lang="en-US" sz="2400" u="sng" dirty="0"/>
              <a:t>Rules: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E06913B-84DA-5529-5B96-EADDC86935F2}"/>
              </a:ext>
            </a:extLst>
          </p:cNvPr>
          <p:cNvGrpSpPr/>
          <p:nvPr/>
        </p:nvGrpSpPr>
        <p:grpSpPr>
          <a:xfrm>
            <a:off x="950003" y="3452599"/>
            <a:ext cx="280694" cy="296999"/>
            <a:chOff x="3810627" y="5564876"/>
            <a:chExt cx="249673" cy="249674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634B7387-594A-C446-567A-DCF596D2525A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2AEEB26D-0DD4-6253-047B-908F7EC0A986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41387023-E94A-F2D6-0AA7-728621145101}"/>
              </a:ext>
            </a:extLst>
          </p:cNvPr>
          <p:cNvGrpSpPr/>
          <p:nvPr/>
        </p:nvGrpSpPr>
        <p:grpSpPr>
          <a:xfrm>
            <a:off x="1952409" y="3449781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733BF7F-6A8D-6378-265F-8A0146E9BF8B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EDDBF2DD-D5B4-E2D1-2B5A-170EA61522A2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4C228CF7-6C58-38B4-32DB-A271983E70B3}"/>
              </a:ext>
            </a:extLst>
          </p:cNvPr>
          <p:cNvGrpSpPr/>
          <p:nvPr/>
        </p:nvGrpSpPr>
        <p:grpSpPr>
          <a:xfrm>
            <a:off x="1280454" y="3449781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D0A93DF8-69AC-CDB5-CD9D-9D6769EE84EE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84D80E5D-91AD-3380-A048-66D2279B2820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1FF72FFE-758C-A52E-FDF1-36CC9989D919}"/>
              </a:ext>
            </a:extLst>
          </p:cNvPr>
          <p:cNvGrpSpPr/>
          <p:nvPr/>
        </p:nvGrpSpPr>
        <p:grpSpPr>
          <a:xfrm>
            <a:off x="1616785" y="3449781"/>
            <a:ext cx="285985" cy="30263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2774902E-EF0D-9649-70EA-A2AF0591D68A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2B9FBDC6-69BB-2042-438F-59E294822454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D5E9B94B-A452-C96D-0CD3-77C2574814A0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D66E75BB-3EE5-3BE1-F2D7-B62ADA5FB460}"/>
              </a:ext>
            </a:extLst>
          </p:cNvPr>
          <p:cNvGrpSpPr/>
          <p:nvPr/>
        </p:nvGrpSpPr>
        <p:grpSpPr>
          <a:xfrm>
            <a:off x="756476" y="4359935"/>
            <a:ext cx="280694" cy="296999"/>
            <a:chOff x="3810627" y="5564876"/>
            <a:chExt cx="249673" cy="249674"/>
          </a:xfrm>
        </p:grpSpPr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8370C732-E25F-B437-8F18-406A0A3213F5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32854750-B5AD-B29D-A09B-BFD649E0D03F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4EC982F7-F3D0-4AFE-0A14-870ADC2D9375}"/>
              </a:ext>
            </a:extLst>
          </p:cNvPr>
          <p:cNvGrpSpPr/>
          <p:nvPr/>
        </p:nvGrpSpPr>
        <p:grpSpPr>
          <a:xfrm>
            <a:off x="1086927" y="435711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2C0DFA2C-4693-1775-8DC2-91B2BD653B53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72777122-9A44-3BC5-3A9A-AFEB699B95B6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2F3BB69F-9B64-C2E0-095B-774E6DFEC29B}"/>
                  </a:ext>
                </a:extLst>
              </p:cNvPr>
              <p:cNvSpPr txBox="1"/>
              <p:nvPr/>
            </p:nvSpPr>
            <p:spPr>
              <a:xfrm>
                <a:off x="1463791" y="4344515"/>
                <a:ext cx="277534" cy="3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2F3BB69F-9B64-C2E0-095B-774E6DFEC2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3791" y="4344515"/>
                <a:ext cx="277534" cy="329504"/>
              </a:xfrm>
              <a:prstGeom prst="rect">
                <a:avLst/>
              </a:prstGeom>
              <a:blipFill>
                <a:blip r:embed="rId2"/>
                <a:stretch>
                  <a:fillRect l="-4348" r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6" name="Group 125">
            <a:extLst>
              <a:ext uri="{FF2B5EF4-FFF2-40B4-BE49-F238E27FC236}">
                <a16:creationId xmlns:a16="http://schemas.microsoft.com/office/drawing/2014/main" id="{442F7F38-7307-1562-BEB4-A2C70B4AF1D1}"/>
              </a:ext>
            </a:extLst>
          </p:cNvPr>
          <p:cNvGrpSpPr/>
          <p:nvPr/>
        </p:nvGrpSpPr>
        <p:grpSpPr>
          <a:xfrm>
            <a:off x="1090704" y="4750687"/>
            <a:ext cx="280694" cy="296999"/>
            <a:chOff x="2438924" y="5798381"/>
            <a:chExt cx="249673" cy="249674"/>
          </a:xfrm>
        </p:grpSpPr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F97B14A3-AB17-BF62-21EC-BA9D956D73F7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B1095AE-49B1-A0FB-3EB0-F2D067201BFB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TextBox 128">
                <a:extLst>
                  <a:ext uri="{FF2B5EF4-FFF2-40B4-BE49-F238E27FC236}">
                    <a16:creationId xmlns:a16="http://schemas.microsoft.com/office/drawing/2014/main" id="{FAE3984C-0D11-7646-87C4-74EC92AA160A}"/>
                  </a:ext>
                </a:extLst>
              </p:cNvPr>
              <p:cNvSpPr txBox="1"/>
              <p:nvPr/>
            </p:nvSpPr>
            <p:spPr>
              <a:xfrm>
                <a:off x="1461567" y="4718183"/>
                <a:ext cx="277534" cy="3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9" name="TextBox 128">
                <a:extLst>
                  <a:ext uri="{FF2B5EF4-FFF2-40B4-BE49-F238E27FC236}">
                    <a16:creationId xmlns:a16="http://schemas.microsoft.com/office/drawing/2014/main" id="{FAE3984C-0D11-7646-87C4-74EC92AA16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1567" y="4718183"/>
                <a:ext cx="277534" cy="329504"/>
              </a:xfrm>
              <a:prstGeom prst="rect">
                <a:avLst/>
              </a:prstGeom>
              <a:blipFill>
                <a:blip r:embed="rId3"/>
                <a:stretch>
                  <a:fillRect l="-6667" r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3" name="Group 142">
            <a:extLst>
              <a:ext uri="{FF2B5EF4-FFF2-40B4-BE49-F238E27FC236}">
                <a16:creationId xmlns:a16="http://schemas.microsoft.com/office/drawing/2014/main" id="{C92A5CB1-43E0-731C-84AA-F1FEAB532C65}"/>
              </a:ext>
            </a:extLst>
          </p:cNvPr>
          <p:cNvGrpSpPr/>
          <p:nvPr/>
        </p:nvGrpSpPr>
        <p:grpSpPr>
          <a:xfrm>
            <a:off x="1820785" y="4747874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54513ACF-2724-CF3A-1E71-EA6E7279FF77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BE82A2DB-7CF2-6CF1-B389-DC41E43C2646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15A49AEF-157A-CC38-28A1-7499E3765EEA}"/>
              </a:ext>
            </a:extLst>
          </p:cNvPr>
          <p:cNvGrpSpPr/>
          <p:nvPr/>
        </p:nvGrpSpPr>
        <p:grpSpPr>
          <a:xfrm>
            <a:off x="2149574" y="4750953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4B176171-83CE-7901-8BF4-7F179DEA1E21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A3B4FAC3-444E-5418-49A2-4D050DCAF35C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2D2EF643-EBC8-BB4A-36DF-29B25987D52E}"/>
              </a:ext>
            </a:extLst>
          </p:cNvPr>
          <p:cNvCxnSpPr>
            <a:cxnSpLocks/>
          </p:cNvCxnSpPr>
          <p:nvPr/>
        </p:nvCxnSpPr>
        <p:spPr>
          <a:xfrm>
            <a:off x="8524873" y="3948004"/>
            <a:ext cx="4558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Multiplication Sign 149">
            <a:extLst>
              <a:ext uri="{FF2B5EF4-FFF2-40B4-BE49-F238E27FC236}">
                <a16:creationId xmlns:a16="http://schemas.microsoft.com/office/drawing/2014/main" id="{CC8E417F-736A-EBE1-C131-5B2BD2143783}"/>
              </a:ext>
            </a:extLst>
          </p:cNvPr>
          <p:cNvSpPr/>
          <p:nvPr/>
        </p:nvSpPr>
        <p:spPr>
          <a:xfrm>
            <a:off x="8494443" y="3529734"/>
            <a:ext cx="455817" cy="866300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F3CA04D0-01CF-36EC-F0D4-8B5A3366BC63}"/>
              </a:ext>
            </a:extLst>
          </p:cNvPr>
          <p:cNvCxnSpPr>
            <a:cxnSpLocks/>
          </p:cNvCxnSpPr>
          <p:nvPr/>
        </p:nvCxnSpPr>
        <p:spPr>
          <a:xfrm>
            <a:off x="5589545" y="3948004"/>
            <a:ext cx="4558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7ABE25E-2D89-A7FA-C65C-DA313560C15D}"/>
              </a:ext>
            </a:extLst>
          </p:cNvPr>
          <p:cNvSpPr txBox="1"/>
          <p:nvPr/>
        </p:nvSpPr>
        <p:spPr>
          <a:xfrm>
            <a:off x="3232536" y="5100876"/>
            <a:ext cx="2177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I</a:t>
            </a:r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7B1E358-6F9F-77F2-8A09-44ED0A31C866}"/>
              </a:ext>
            </a:extLst>
          </p:cNvPr>
          <p:cNvGrpSpPr/>
          <p:nvPr/>
        </p:nvGrpSpPr>
        <p:grpSpPr>
          <a:xfrm>
            <a:off x="1616766" y="3449781"/>
            <a:ext cx="285985" cy="30263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5E52800-B865-636A-1E5C-18B43C7D0B7C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CCCFB23-0BBD-E0D3-F769-B47C2296B7BC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238C35B-4211-243C-06E4-61DD91CACA71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1DCDA4A-42A4-5F0C-01C1-4FE50A9BD9E7}"/>
              </a:ext>
            </a:extLst>
          </p:cNvPr>
          <p:cNvGrpSpPr/>
          <p:nvPr/>
        </p:nvGrpSpPr>
        <p:grpSpPr>
          <a:xfrm>
            <a:off x="6409975" y="3043945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9B6D4378-B399-4A50-8A4B-EDDA1ADCEE7C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7CC8BB7-61AB-80CD-015E-2A448911E8C8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A28D2DE-CDC3-D743-14A2-2E56C1C2C30C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EA7428C-9070-BAC6-3718-8E1A7C6A465D}"/>
              </a:ext>
            </a:extLst>
          </p:cNvPr>
          <p:cNvGrpSpPr/>
          <p:nvPr/>
        </p:nvGrpSpPr>
        <p:grpSpPr>
          <a:xfrm>
            <a:off x="7146652" y="3043940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D53BF44-8429-7D73-B883-A9BE83A4AEC1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B09BFE7A-1FAD-287F-FCCF-C34BB9DA72DD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FFA14C7-C565-B2AF-5009-907DACEF08C0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28FBCDCD-9268-9C92-22C8-45FAF6A9C0BB}"/>
              </a:ext>
            </a:extLst>
          </p:cNvPr>
          <p:cNvGrpSpPr/>
          <p:nvPr/>
        </p:nvGrpSpPr>
        <p:grpSpPr>
          <a:xfrm>
            <a:off x="1616766" y="3450699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B3915962-1A8D-83B4-0032-B8BD0DF22C79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FD6F5424-F50B-AB25-9D8C-99317C3A0455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6C5703C4-2EEB-9A77-D93B-40AAE2A88A87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656E7D35-29FC-9DF2-56EB-0EFE0873A71A}"/>
              </a:ext>
            </a:extLst>
          </p:cNvPr>
          <p:cNvGrpSpPr/>
          <p:nvPr/>
        </p:nvGrpSpPr>
        <p:grpSpPr>
          <a:xfrm>
            <a:off x="756476" y="4748285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E95477F2-6ACC-B276-6614-6B7DB905B344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9782B4FB-9EE5-900F-EC2F-2CB848CB9EC2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7D55BC24-2B4D-7533-41A0-3838B2D83BBA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4F6854BF-BD7D-5F30-207D-53815E9CC257}"/>
              </a:ext>
            </a:extLst>
          </p:cNvPr>
          <p:cNvGrpSpPr/>
          <p:nvPr/>
        </p:nvGrpSpPr>
        <p:grpSpPr>
          <a:xfrm>
            <a:off x="1820785" y="4354303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6F012433-8C9A-3104-460B-69274CAB7D9C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583EC27F-247D-C811-954A-DE1BA5CE6042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53D1CF00-0B32-60B3-31AF-ECF8D2BAE8D4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10C62822-5BD2-E3B9-658E-02A332D7CCFC}"/>
              </a:ext>
            </a:extLst>
          </p:cNvPr>
          <p:cNvGrpSpPr/>
          <p:nvPr/>
        </p:nvGrpSpPr>
        <p:grpSpPr>
          <a:xfrm>
            <a:off x="2149605" y="4354303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FFAE089C-A563-00F3-E2C7-6B65EC4579A1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DAA7B11B-59F1-1965-CF87-1750C1C5F37A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5E8AF55E-0A26-D445-3E2E-AB5E8CCC1299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7E02AFC-DCDA-60BA-B727-DC1E2CDDF53E}"/>
              </a:ext>
            </a:extLst>
          </p:cNvPr>
          <p:cNvGrpSpPr/>
          <p:nvPr/>
        </p:nvGrpSpPr>
        <p:grpSpPr>
          <a:xfrm>
            <a:off x="6409974" y="3799336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F385680-7857-2B3C-C4A2-CAD8A6AA07A9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D2A9073-A79F-BF8D-A394-A36CD18E524F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BF072BA-A6EB-521A-7D1B-A5D68ECE33F5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8A4A9C0-8F44-B75E-CD49-787DC33E0561}"/>
              </a:ext>
            </a:extLst>
          </p:cNvPr>
          <p:cNvGrpSpPr/>
          <p:nvPr/>
        </p:nvGrpSpPr>
        <p:grpSpPr>
          <a:xfrm>
            <a:off x="7145724" y="3807710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72F85B59-2BC2-0D3D-E296-B40D87BD198C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68B8BA6-7FBA-9D0C-73E8-7FAF03B8FFBD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3730355-8927-EDDB-31A2-19D776598059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980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8B750-C8B1-0D51-4C6C-061A360A5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Example </a:t>
            </a:r>
            <a:r>
              <a:rPr lang="en-US" sz="5400" dirty="0" err="1"/>
              <a:t>sCRN</a:t>
            </a:r>
            <a:r>
              <a:rPr lang="en-US" sz="5400" dirty="0"/>
              <a:t> System: 1 burnout</a:t>
            </a:r>
          </a:p>
        </p:txBody>
      </p:sp>
      <p:sp>
        <p:nvSpPr>
          <p:cNvPr id="402" name="Oval 401">
            <a:extLst>
              <a:ext uri="{FF2B5EF4-FFF2-40B4-BE49-F238E27FC236}">
                <a16:creationId xmlns:a16="http://schemas.microsoft.com/office/drawing/2014/main" id="{EFA7408C-B718-E7D4-B533-09126956B54B}"/>
              </a:ext>
            </a:extLst>
          </p:cNvPr>
          <p:cNvSpPr/>
          <p:nvPr/>
        </p:nvSpPr>
        <p:spPr>
          <a:xfrm>
            <a:off x="9862612" y="2813045"/>
            <a:ext cx="736676" cy="756361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Oval 402">
            <a:extLst>
              <a:ext uri="{FF2B5EF4-FFF2-40B4-BE49-F238E27FC236}">
                <a16:creationId xmlns:a16="http://schemas.microsoft.com/office/drawing/2014/main" id="{AD2D824F-002B-B84A-BF6F-88EDA50AE5F3}"/>
              </a:ext>
            </a:extLst>
          </p:cNvPr>
          <p:cNvSpPr/>
          <p:nvPr/>
        </p:nvSpPr>
        <p:spPr>
          <a:xfrm>
            <a:off x="9125935" y="3564006"/>
            <a:ext cx="736676" cy="756361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5" name="Straight Arrow Connector 404">
            <a:extLst>
              <a:ext uri="{FF2B5EF4-FFF2-40B4-BE49-F238E27FC236}">
                <a16:creationId xmlns:a16="http://schemas.microsoft.com/office/drawing/2014/main" id="{EA9395E6-5934-4895-1377-C24CFA54C0BA}"/>
              </a:ext>
            </a:extLst>
          </p:cNvPr>
          <p:cNvCxnSpPr>
            <a:cxnSpLocks/>
          </p:cNvCxnSpPr>
          <p:nvPr/>
        </p:nvCxnSpPr>
        <p:spPr>
          <a:xfrm>
            <a:off x="8524873" y="3948004"/>
            <a:ext cx="4558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6" name="Group 405">
            <a:extLst>
              <a:ext uri="{FF2B5EF4-FFF2-40B4-BE49-F238E27FC236}">
                <a16:creationId xmlns:a16="http://schemas.microsoft.com/office/drawing/2014/main" id="{A00EAD63-8231-F461-6772-4E97AD493312}"/>
              </a:ext>
            </a:extLst>
          </p:cNvPr>
          <p:cNvGrpSpPr/>
          <p:nvPr/>
        </p:nvGrpSpPr>
        <p:grpSpPr>
          <a:xfrm>
            <a:off x="3467382" y="4565028"/>
            <a:ext cx="280694" cy="296999"/>
            <a:chOff x="2438924" y="5798381"/>
            <a:chExt cx="249673" cy="249674"/>
          </a:xfrm>
        </p:grpSpPr>
        <p:sp>
          <p:nvSpPr>
            <p:cNvPr id="407" name="Freeform: Shape 406">
              <a:extLst>
                <a:ext uri="{FF2B5EF4-FFF2-40B4-BE49-F238E27FC236}">
                  <a16:creationId xmlns:a16="http://schemas.microsoft.com/office/drawing/2014/main" id="{85B5B85C-6370-D3C0-C23B-5BF76D9E62F3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8" name="Freeform: Shape 407">
              <a:extLst>
                <a:ext uri="{FF2B5EF4-FFF2-40B4-BE49-F238E27FC236}">
                  <a16:creationId xmlns:a16="http://schemas.microsoft.com/office/drawing/2014/main" id="{5ECA62CE-FBA0-2516-10AD-2762EF06BACC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09" name="Group 408">
            <a:extLst>
              <a:ext uri="{FF2B5EF4-FFF2-40B4-BE49-F238E27FC236}">
                <a16:creationId xmlns:a16="http://schemas.microsoft.com/office/drawing/2014/main" id="{F5843362-1986-C7BA-CB69-3CAECAF631D0}"/>
              </a:ext>
            </a:extLst>
          </p:cNvPr>
          <p:cNvGrpSpPr/>
          <p:nvPr/>
        </p:nvGrpSpPr>
        <p:grpSpPr>
          <a:xfrm>
            <a:off x="3467147" y="3799503"/>
            <a:ext cx="280694" cy="296999"/>
            <a:chOff x="2438924" y="5798381"/>
            <a:chExt cx="249673" cy="249674"/>
          </a:xfrm>
        </p:grpSpPr>
        <p:sp>
          <p:nvSpPr>
            <p:cNvPr id="410" name="Freeform: Shape 409">
              <a:extLst>
                <a:ext uri="{FF2B5EF4-FFF2-40B4-BE49-F238E27FC236}">
                  <a16:creationId xmlns:a16="http://schemas.microsoft.com/office/drawing/2014/main" id="{6670E765-5D6D-17E6-9FE4-AD72567DF792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1" name="Freeform: Shape 410">
              <a:extLst>
                <a:ext uri="{FF2B5EF4-FFF2-40B4-BE49-F238E27FC236}">
                  <a16:creationId xmlns:a16="http://schemas.microsoft.com/office/drawing/2014/main" id="{AE118D74-3465-A0C8-AAC5-C01BF8BB46BB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12" name="Group 411">
            <a:extLst>
              <a:ext uri="{FF2B5EF4-FFF2-40B4-BE49-F238E27FC236}">
                <a16:creationId xmlns:a16="http://schemas.microsoft.com/office/drawing/2014/main" id="{5C25A795-2A75-4523-8523-48AEC7375939}"/>
              </a:ext>
            </a:extLst>
          </p:cNvPr>
          <p:cNvGrpSpPr/>
          <p:nvPr/>
        </p:nvGrpSpPr>
        <p:grpSpPr>
          <a:xfrm>
            <a:off x="4203101" y="3054545"/>
            <a:ext cx="280694" cy="296999"/>
            <a:chOff x="2438924" y="5798381"/>
            <a:chExt cx="249673" cy="249674"/>
          </a:xfrm>
        </p:grpSpPr>
        <p:sp>
          <p:nvSpPr>
            <p:cNvPr id="413" name="Freeform: Shape 412">
              <a:extLst>
                <a:ext uri="{FF2B5EF4-FFF2-40B4-BE49-F238E27FC236}">
                  <a16:creationId xmlns:a16="http://schemas.microsoft.com/office/drawing/2014/main" id="{F3DE7715-CDA1-B93E-8A6E-C8951F381392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4" name="Freeform: Shape 413">
              <a:extLst>
                <a:ext uri="{FF2B5EF4-FFF2-40B4-BE49-F238E27FC236}">
                  <a16:creationId xmlns:a16="http://schemas.microsoft.com/office/drawing/2014/main" id="{0B2735CB-6D6B-E55C-4769-58421EA8F7A3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15" name="Group 414">
            <a:extLst>
              <a:ext uri="{FF2B5EF4-FFF2-40B4-BE49-F238E27FC236}">
                <a16:creationId xmlns:a16="http://schemas.microsoft.com/office/drawing/2014/main" id="{F643B5D0-A8E2-E699-B1D2-3D8FC99F79DB}"/>
              </a:ext>
            </a:extLst>
          </p:cNvPr>
          <p:cNvGrpSpPr/>
          <p:nvPr/>
        </p:nvGrpSpPr>
        <p:grpSpPr>
          <a:xfrm>
            <a:off x="4939769" y="3054545"/>
            <a:ext cx="280694" cy="296999"/>
            <a:chOff x="2438924" y="5798381"/>
            <a:chExt cx="249673" cy="249674"/>
          </a:xfrm>
        </p:grpSpPr>
        <p:sp>
          <p:nvSpPr>
            <p:cNvPr id="416" name="Freeform: Shape 415">
              <a:extLst>
                <a:ext uri="{FF2B5EF4-FFF2-40B4-BE49-F238E27FC236}">
                  <a16:creationId xmlns:a16="http://schemas.microsoft.com/office/drawing/2014/main" id="{180E3C46-A322-3B82-9DA4-F8CCB0EE14D3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7" name="Freeform: Shape 416">
              <a:extLst>
                <a:ext uri="{FF2B5EF4-FFF2-40B4-BE49-F238E27FC236}">
                  <a16:creationId xmlns:a16="http://schemas.microsoft.com/office/drawing/2014/main" id="{F736FE76-5321-75C5-2855-6048855C6FAD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18" name="Group 417">
            <a:extLst>
              <a:ext uri="{FF2B5EF4-FFF2-40B4-BE49-F238E27FC236}">
                <a16:creationId xmlns:a16="http://schemas.microsoft.com/office/drawing/2014/main" id="{27856D10-97E8-19FA-F417-03D50703563E}"/>
              </a:ext>
            </a:extLst>
          </p:cNvPr>
          <p:cNvGrpSpPr/>
          <p:nvPr/>
        </p:nvGrpSpPr>
        <p:grpSpPr>
          <a:xfrm>
            <a:off x="3466999" y="304891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419" name="Freeform: Shape 418">
              <a:extLst>
                <a:ext uri="{FF2B5EF4-FFF2-40B4-BE49-F238E27FC236}">
                  <a16:creationId xmlns:a16="http://schemas.microsoft.com/office/drawing/2014/main" id="{438FF190-811F-4237-B580-05E6F39473FE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0" name="Freeform: Shape 419">
              <a:extLst>
                <a:ext uri="{FF2B5EF4-FFF2-40B4-BE49-F238E27FC236}">
                  <a16:creationId xmlns:a16="http://schemas.microsoft.com/office/drawing/2014/main" id="{0876A556-0BBA-8F00-62A1-D5E8F2CFE545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1" name="Group 420">
            <a:extLst>
              <a:ext uri="{FF2B5EF4-FFF2-40B4-BE49-F238E27FC236}">
                <a16:creationId xmlns:a16="http://schemas.microsoft.com/office/drawing/2014/main" id="{4956649A-CFC6-600E-3FAF-C949239B012D}"/>
              </a:ext>
            </a:extLst>
          </p:cNvPr>
          <p:cNvGrpSpPr/>
          <p:nvPr/>
        </p:nvGrpSpPr>
        <p:grpSpPr>
          <a:xfrm>
            <a:off x="4193973" y="3807720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422" name="Freeform: Shape 421">
              <a:extLst>
                <a:ext uri="{FF2B5EF4-FFF2-40B4-BE49-F238E27FC236}">
                  <a16:creationId xmlns:a16="http://schemas.microsoft.com/office/drawing/2014/main" id="{918D0266-CF23-D24A-E1B9-3659B64F7E9B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3" name="Freeform: Shape 422">
              <a:extLst>
                <a:ext uri="{FF2B5EF4-FFF2-40B4-BE49-F238E27FC236}">
                  <a16:creationId xmlns:a16="http://schemas.microsoft.com/office/drawing/2014/main" id="{26754062-1B69-8D8A-DC0B-58F9EBAE19DF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4" name="Group 423">
            <a:extLst>
              <a:ext uri="{FF2B5EF4-FFF2-40B4-BE49-F238E27FC236}">
                <a16:creationId xmlns:a16="http://schemas.microsoft.com/office/drawing/2014/main" id="{DAA2E645-A68C-36DB-1880-3DAF8B36B48F}"/>
              </a:ext>
            </a:extLst>
          </p:cNvPr>
          <p:cNvGrpSpPr/>
          <p:nvPr/>
        </p:nvGrpSpPr>
        <p:grpSpPr>
          <a:xfrm>
            <a:off x="4930514" y="4565028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425" name="Freeform: Shape 424">
              <a:extLst>
                <a:ext uri="{FF2B5EF4-FFF2-40B4-BE49-F238E27FC236}">
                  <a16:creationId xmlns:a16="http://schemas.microsoft.com/office/drawing/2014/main" id="{9F8AE0FA-F438-E305-D9C0-80AB974A9B80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6" name="Freeform: Shape 425">
              <a:extLst>
                <a:ext uri="{FF2B5EF4-FFF2-40B4-BE49-F238E27FC236}">
                  <a16:creationId xmlns:a16="http://schemas.microsoft.com/office/drawing/2014/main" id="{15BEDD06-FB06-4C4C-BD9D-2B9B52BCF738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7" name="Group 426">
            <a:extLst>
              <a:ext uri="{FF2B5EF4-FFF2-40B4-BE49-F238E27FC236}">
                <a16:creationId xmlns:a16="http://schemas.microsoft.com/office/drawing/2014/main" id="{2FAE97D8-45B1-911F-E92C-08F4F236E182}"/>
              </a:ext>
            </a:extLst>
          </p:cNvPr>
          <p:cNvGrpSpPr/>
          <p:nvPr/>
        </p:nvGrpSpPr>
        <p:grpSpPr>
          <a:xfrm>
            <a:off x="6409975" y="3043027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428" name="Freeform: Shape 427">
              <a:extLst>
                <a:ext uri="{FF2B5EF4-FFF2-40B4-BE49-F238E27FC236}">
                  <a16:creationId xmlns:a16="http://schemas.microsoft.com/office/drawing/2014/main" id="{B91B84DF-217D-34EE-D71B-07AEFD3403C9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9" name="Freeform: Shape 428">
              <a:extLst>
                <a:ext uri="{FF2B5EF4-FFF2-40B4-BE49-F238E27FC236}">
                  <a16:creationId xmlns:a16="http://schemas.microsoft.com/office/drawing/2014/main" id="{27ACF2B8-CED1-F607-D1CF-8A62CD130695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0" name="Freeform: Shape 429">
              <a:extLst>
                <a:ext uri="{FF2B5EF4-FFF2-40B4-BE49-F238E27FC236}">
                  <a16:creationId xmlns:a16="http://schemas.microsoft.com/office/drawing/2014/main" id="{3EC303F7-1B68-C38B-07C2-9CF06F0198C9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31" name="Group 430">
            <a:extLst>
              <a:ext uri="{FF2B5EF4-FFF2-40B4-BE49-F238E27FC236}">
                <a16:creationId xmlns:a16="http://schemas.microsoft.com/office/drawing/2014/main" id="{94927B68-A347-3EF2-EEC5-FAD8A7639F53}"/>
              </a:ext>
            </a:extLst>
          </p:cNvPr>
          <p:cNvGrpSpPr/>
          <p:nvPr/>
        </p:nvGrpSpPr>
        <p:grpSpPr>
          <a:xfrm>
            <a:off x="7146652" y="3043022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432" name="Freeform: Shape 431">
              <a:extLst>
                <a:ext uri="{FF2B5EF4-FFF2-40B4-BE49-F238E27FC236}">
                  <a16:creationId xmlns:a16="http://schemas.microsoft.com/office/drawing/2014/main" id="{4AA8F85D-C522-282C-CAE7-0A22AFA8DFF8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3" name="Freeform: Shape 432">
              <a:extLst>
                <a:ext uri="{FF2B5EF4-FFF2-40B4-BE49-F238E27FC236}">
                  <a16:creationId xmlns:a16="http://schemas.microsoft.com/office/drawing/2014/main" id="{9BAB2989-B475-DFB2-35A3-124A65427303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4" name="Freeform: Shape 433">
              <a:extLst>
                <a:ext uri="{FF2B5EF4-FFF2-40B4-BE49-F238E27FC236}">
                  <a16:creationId xmlns:a16="http://schemas.microsoft.com/office/drawing/2014/main" id="{0E1171DD-28F4-5F41-90FC-ADE6CDC29A36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35" name="Group 434">
            <a:extLst>
              <a:ext uri="{FF2B5EF4-FFF2-40B4-BE49-F238E27FC236}">
                <a16:creationId xmlns:a16="http://schemas.microsoft.com/office/drawing/2014/main" id="{CAAEBF2C-2D12-F4CE-CD85-723C2F0F4CB0}"/>
              </a:ext>
            </a:extLst>
          </p:cNvPr>
          <p:cNvGrpSpPr/>
          <p:nvPr/>
        </p:nvGrpSpPr>
        <p:grpSpPr>
          <a:xfrm>
            <a:off x="6408553" y="3799346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436" name="Freeform: Shape 435">
              <a:extLst>
                <a:ext uri="{FF2B5EF4-FFF2-40B4-BE49-F238E27FC236}">
                  <a16:creationId xmlns:a16="http://schemas.microsoft.com/office/drawing/2014/main" id="{BFC3C5EA-562C-88C3-EB4B-B12B5CD4B4FE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7" name="Freeform: Shape 436">
              <a:extLst>
                <a:ext uri="{FF2B5EF4-FFF2-40B4-BE49-F238E27FC236}">
                  <a16:creationId xmlns:a16="http://schemas.microsoft.com/office/drawing/2014/main" id="{DD6F2C05-87A9-9195-AD33-EF72150DE945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8" name="Freeform: Shape 437">
              <a:extLst>
                <a:ext uri="{FF2B5EF4-FFF2-40B4-BE49-F238E27FC236}">
                  <a16:creationId xmlns:a16="http://schemas.microsoft.com/office/drawing/2014/main" id="{CDB00CC4-E1B1-898E-8929-0F46EAA4D003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39" name="Group 438">
            <a:extLst>
              <a:ext uri="{FF2B5EF4-FFF2-40B4-BE49-F238E27FC236}">
                <a16:creationId xmlns:a16="http://schemas.microsoft.com/office/drawing/2014/main" id="{D6DA3D51-10CC-2EBC-B607-41EDC7C2AB57}"/>
              </a:ext>
            </a:extLst>
          </p:cNvPr>
          <p:cNvGrpSpPr/>
          <p:nvPr/>
        </p:nvGrpSpPr>
        <p:grpSpPr>
          <a:xfrm>
            <a:off x="7144303" y="3807720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440" name="Freeform: Shape 439">
              <a:extLst>
                <a:ext uri="{FF2B5EF4-FFF2-40B4-BE49-F238E27FC236}">
                  <a16:creationId xmlns:a16="http://schemas.microsoft.com/office/drawing/2014/main" id="{B8E3855E-4DE3-01BC-1B05-CD376AFA0D21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1" name="Freeform: Shape 440">
              <a:extLst>
                <a:ext uri="{FF2B5EF4-FFF2-40B4-BE49-F238E27FC236}">
                  <a16:creationId xmlns:a16="http://schemas.microsoft.com/office/drawing/2014/main" id="{391724DB-4DE9-0B2B-2345-F3247B9ABD39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2" name="Freeform: Shape 441">
              <a:extLst>
                <a:ext uri="{FF2B5EF4-FFF2-40B4-BE49-F238E27FC236}">
                  <a16:creationId xmlns:a16="http://schemas.microsoft.com/office/drawing/2014/main" id="{281CDB70-D752-67CC-2C37-D7407242C52A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43" name="Group 442">
            <a:extLst>
              <a:ext uri="{FF2B5EF4-FFF2-40B4-BE49-F238E27FC236}">
                <a16:creationId xmlns:a16="http://schemas.microsoft.com/office/drawing/2014/main" id="{7E09C2CA-A8BB-7FC8-05D7-BA374C71523B}"/>
              </a:ext>
            </a:extLst>
          </p:cNvPr>
          <p:cNvGrpSpPr/>
          <p:nvPr/>
        </p:nvGrpSpPr>
        <p:grpSpPr>
          <a:xfrm>
            <a:off x="6407227" y="4565028"/>
            <a:ext cx="280694" cy="296999"/>
            <a:chOff x="2438924" y="5798381"/>
            <a:chExt cx="249673" cy="249674"/>
          </a:xfrm>
        </p:grpSpPr>
        <p:sp>
          <p:nvSpPr>
            <p:cNvPr id="444" name="Freeform: Shape 443">
              <a:extLst>
                <a:ext uri="{FF2B5EF4-FFF2-40B4-BE49-F238E27FC236}">
                  <a16:creationId xmlns:a16="http://schemas.microsoft.com/office/drawing/2014/main" id="{AAC95231-8C2E-5332-3D32-6A10C74DBD40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5" name="Freeform: Shape 444">
              <a:extLst>
                <a:ext uri="{FF2B5EF4-FFF2-40B4-BE49-F238E27FC236}">
                  <a16:creationId xmlns:a16="http://schemas.microsoft.com/office/drawing/2014/main" id="{C0450FFA-DE59-9E57-DC94-13BE89750F21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46" name="Group 445">
            <a:extLst>
              <a:ext uri="{FF2B5EF4-FFF2-40B4-BE49-F238E27FC236}">
                <a16:creationId xmlns:a16="http://schemas.microsoft.com/office/drawing/2014/main" id="{467D75B6-A1D0-CCD1-6BD1-5E0E731E605C}"/>
              </a:ext>
            </a:extLst>
          </p:cNvPr>
          <p:cNvGrpSpPr/>
          <p:nvPr/>
        </p:nvGrpSpPr>
        <p:grpSpPr>
          <a:xfrm>
            <a:off x="7880578" y="3040413"/>
            <a:ext cx="280694" cy="296999"/>
            <a:chOff x="2438924" y="5798381"/>
            <a:chExt cx="249673" cy="249674"/>
          </a:xfrm>
        </p:grpSpPr>
        <p:sp>
          <p:nvSpPr>
            <p:cNvPr id="447" name="Freeform: Shape 446">
              <a:extLst>
                <a:ext uri="{FF2B5EF4-FFF2-40B4-BE49-F238E27FC236}">
                  <a16:creationId xmlns:a16="http://schemas.microsoft.com/office/drawing/2014/main" id="{868EB26F-410E-B0CD-068C-14A8C3588707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8" name="Freeform: Shape 447">
              <a:extLst>
                <a:ext uri="{FF2B5EF4-FFF2-40B4-BE49-F238E27FC236}">
                  <a16:creationId xmlns:a16="http://schemas.microsoft.com/office/drawing/2014/main" id="{37A73A2C-0291-3B35-984A-18713CD84F0C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49" name="Group 448">
            <a:extLst>
              <a:ext uri="{FF2B5EF4-FFF2-40B4-BE49-F238E27FC236}">
                <a16:creationId xmlns:a16="http://schemas.microsoft.com/office/drawing/2014/main" id="{28EFC47C-FC6F-F312-16E0-3A55D146F825}"/>
              </a:ext>
            </a:extLst>
          </p:cNvPr>
          <p:cNvGrpSpPr/>
          <p:nvPr/>
        </p:nvGrpSpPr>
        <p:grpSpPr>
          <a:xfrm>
            <a:off x="7887429" y="4559396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450" name="Freeform: Shape 449">
              <a:extLst>
                <a:ext uri="{FF2B5EF4-FFF2-40B4-BE49-F238E27FC236}">
                  <a16:creationId xmlns:a16="http://schemas.microsoft.com/office/drawing/2014/main" id="{457B77D7-F7EA-FD8D-6AD4-F2F330786639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1" name="Freeform: Shape 450">
              <a:extLst>
                <a:ext uri="{FF2B5EF4-FFF2-40B4-BE49-F238E27FC236}">
                  <a16:creationId xmlns:a16="http://schemas.microsoft.com/office/drawing/2014/main" id="{713E5FF1-9409-0B2F-D07C-CA05D05EA737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2" name="Group 451">
            <a:extLst>
              <a:ext uri="{FF2B5EF4-FFF2-40B4-BE49-F238E27FC236}">
                <a16:creationId xmlns:a16="http://schemas.microsoft.com/office/drawing/2014/main" id="{748C8559-FCAD-BFE3-20D7-BBA3E02DC3FD}"/>
              </a:ext>
            </a:extLst>
          </p:cNvPr>
          <p:cNvGrpSpPr/>
          <p:nvPr/>
        </p:nvGrpSpPr>
        <p:grpSpPr>
          <a:xfrm>
            <a:off x="10828667" y="3043017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453" name="Freeform: Shape 452">
              <a:extLst>
                <a:ext uri="{FF2B5EF4-FFF2-40B4-BE49-F238E27FC236}">
                  <a16:creationId xmlns:a16="http://schemas.microsoft.com/office/drawing/2014/main" id="{8A61C20C-0915-9598-3AAA-A11ABAF67A19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4" name="Freeform: Shape 453">
              <a:extLst>
                <a:ext uri="{FF2B5EF4-FFF2-40B4-BE49-F238E27FC236}">
                  <a16:creationId xmlns:a16="http://schemas.microsoft.com/office/drawing/2014/main" id="{2BAD8641-6FE0-68C8-FA13-F9FA38EF70B5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5" name="Group 454">
            <a:extLst>
              <a:ext uri="{FF2B5EF4-FFF2-40B4-BE49-F238E27FC236}">
                <a16:creationId xmlns:a16="http://schemas.microsoft.com/office/drawing/2014/main" id="{7E630564-D5DA-3B23-C13D-C1D4BB8E9710}"/>
              </a:ext>
            </a:extLst>
          </p:cNvPr>
          <p:cNvGrpSpPr/>
          <p:nvPr/>
        </p:nvGrpSpPr>
        <p:grpSpPr>
          <a:xfrm>
            <a:off x="9351267" y="4559392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456" name="Freeform: Shape 455">
              <a:extLst>
                <a:ext uri="{FF2B5EF4-FFF2-40B4-BE49-F238E27FC236}">
                  <a16:creationId xmlns:a16="http://schemas.microsoft.com/office/drawing/2014/main" id="{DB68C957-8CF2-BC70-44B9-AAEFEBB3F9E4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7" name="Freeform: Shape 456">
              <a:extLst>
                <a:ext uri="{FF2B5EF4-FFF2-40B4-BE49-F238E27FC236}">
                  <a16:creationId xmlns:a16="http://schemas.microsoft.com/office/drawing/2014/main" id="{F11B3710-0263-FBFD-D0CF-74F7A75F1441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8" name="Group 457">
            <a:extLst>
              <a:ext uri="{FF2B5EF4-FFF2-40B4-BE49-F238E27FC236}">
                <a16:creationId xmlns:a16="http://schemas.microsoft.com/office/drawing/2014/main" id="{F70A5D21-EEEF-2872-123B-BA73E2A951B4}"/>
              </a:ext>
            </a:extLst>
          </p:cNvPr>
          <p:cNvGrpSpPr/>
          <p:nvPr/>
        </p:nvGrpSpPr>
        <p:grpSpPr>
          <a:xfrm>
            <a:off x="9351264" y="3807719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459" name="Freeform: Shape 458">
              <a:extLst>
                <a:ext uri="{FF2B5EF4-FFF2-40B4-BE49-F238E27FC236}">
                  <a16:creationId xmlns:a16="http://schemas.microsoft.com/office/drawing/2014/main" id="{E2A4F4CC-E49E-8625-B710-5E268F965FD5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0" name="Freeform: Shape 459">
              <a:extLst>
                <a:ext uri="{FF2B5EF4-FFF2-40B4-BE49-F238E27FC236}">
                  <a16:creationId xmlns:a16="http://schemas.microsoft.com/office/drawing/2014/main" id="{A0E86DFB-9D34-E1DA-05D7-6A2E7E1BACDB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61" name="Group 460">
            <a:extLst>
              <a:ext uri="{FF2B5EF4-FFF2-40B4-BE49-F238E27FC236}">
                <a16:creationId xmlns:a16="http://schemas.microsoft.com/office/drawing/2014/main" id="{FBCEEEDB-0179-2EA0-44A6-C21AD8A4713B}"/>
              </a:ext>
            </a:extLst>
          </p:cNvPr>
          <p:cNvGrpSpPr/>
          <p:nvPr/>
        </p:nvGrpSpPr>
        <p:grpSpPr>
          <a:xfrm>
            <a:off x="10093316" y="3039910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462" name="Freeform: Shape 461">
              <a:extLst>
                <a:ext uri="{FF2B5EF4-FFF2-40B4-BE49-F238E27FC236}">
                  <a16:creationId xmlns:a16="http://schemas.microsoft.com/office/drawing/2014/main" id="{A894D7F2-CFE2-BED8-B075-2FBB8B006DEC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3" name="Freeform: Shape 462">
              <a:extLst>
                <a:ext uri="{FF2B5EF4-FFF2-40B4-BE49-F238E27FC236}">
                  <a16:creationId xmlns:a16="http://schemas.microsoft.com/office/drawing/2014/main" id="{DDE51D88-04DC-8C90-AEEB-AD7FBE32F172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64" name="Group 463">
            <a:extLst>
              <a:ext uri="{FF2B5EF4-FFF2-40B4-BE49-F238E27FC236}">
                <a16:creationId xmlns:a16="http://schemas.microsoft.com/office/drawing/2014/main" id="{71DEEF73-EBDA-C963-C2F6-BAF46800FC35}"/>
              </a:ext>
            </a:extLst>
          </p:cNvPr>
          <p:cNvGrpSpPr/>
          <p:nvPr/>
        </p:nvGrpSpPr>
        <p:grpSpPr>
          <a:xfrm>
            <a:off x="10098056" y="3799341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465" name="Freeform: Shape 464">
              <a:extLst>
                <a:ext uri="{FF2B5EF4-FFF2-40B4-BE49-F238E27FC236}">
                  <a16:creationId xmlns:a16="http://schemas.microsoft.com/office/drawing/2014/main" id="{6400C8B8-DB65-CC09-BEE6-B5A4BA17B01D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6" name="Freeform: Shape 465">
              <a:extLst>
                <a:ext uri="{FF2B5EF4-FFF2-40B4-BE49-F238E27FC236}">
                  <a16:creationId xmlns:a16="http://schemas.microsoft.com/office/drawing/2014/main" id="{05E06F5F-62ED-A2D6-5778-1AA057E8DA91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7" name="Freeform: Shape 466">
              <a:extLst>
                <a:ext uri="{FF2B5EF4-FFF2-40B4-BE49-F238E27FC236}">
                  <a16:creationId xmlns:a16="http://schemas.microsoft.com/office/drawing/2014/main" id="{331A3D20-4C84-D81B-3C0E-17FABF8DFBBD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68" name="Group 467">
            <a:extLst>
              <a:ext uri="{FF2B5EF4-FFF2-40B4-BE49-F238E27FC236}">
                <a16:creationId xmlns:a16="http://schemas.microsoft.com/office/drawing/2014/main" id="{0850ED40-8850-5225-3EC6-3A782380E85F}"/>
              </a:ext>
            </a:extLst>
          </p:cNvPr>
          <p:cNvGrpSpPr/>
          <p:nvPr/>
        </p:nvGrpSpPr>
        <p:grpSpPr>
          <a:xfrm>
            <a:off x="9354523" y="3048917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469" name="Freeform: Shape 468">
              <a:extLst>
                <a:ext uri="{FF2B5EF4-FFF2-40B4-BE49-F238E27FC236}">
                  <a16:creationId xmlns:a16="http://schemas.microsoft.com/office/drawing/2014/main" id="{1F5C721D-7D9B-25F1-3874-D2B66C65F7AE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0" name="Freeform: Shape 469">
              <a:extLst>
                <a:ext uri="{FF2B5EF4-FFF2-40B4-BE49-F238E27FC236}">
                  <a16:creationId xmlns:a16="http://schemas.microsoft.com/office/drawing/2014/main" id="{747FAEF5-F59F-74EC-FEB0-66BB4DF1F035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1" name="Freeform: Shape 470">
              <a:extLst>
                <a:ext uri="{FF2B5EF4-FFF2-40B4-BE49-F238E27FC236}">
                  <a16:creationId xmlns:a16="http://schemas.microsoft.com/office/drawing/2014/main" id="{180CEF4F-4A25-6BA2-818E-0ACD0B48AAA3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72" name="Group 471">
            <a:extLst>
              <a:ext uri="{FF2B5EF4-FFF2-40B4-BE49-F238E27FC236}">
                <a16:creationId xmlns:a16="http://schemas.microsoft.com/office/drawing/2014/main" id="{972C6883-EA51-458E-44A1-6C5C9F2BF87E}"/>
              </a:ext>
            </a:extLst>
          </p:cNvPr>
          <p:cNvGrpSpPr/>
          <p:nvPr/>
        </p:nvGrpSpPr>
        <p:grpSpPr>
          <a:xfrm>
            <a:off x="10823932" y="455639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473" name="Freeform: Shape 472">
              <a:extLst>
                <a:ext uri="{FF2B5EF4-FFF2-40B4-BE49-F238E27FC236}">
                  <a16:creationId xmlns:a16="http://schemas.microsoft.com/office/drawing/2014/main" id="{77934F3F-57B6-1DA9-E1AE-E3EA5DE503A1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4" name="Freeform: Shape 473">
              <a:extLst>
                <a:ext uri="{FF2B5EF4-FFF2-40B4-BE49-F238E27FC236}">
                  <a16:creationId xmlns:a16="http://schemas.microsoft.com/office/drawing/2014/main" id="{4521BA54-4CDF-D82C-4CEF-C97F9BD35D08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76" name="Oval 475">
            <a:extLst>
              <a:ext uri="{FF2B5EF4-FFF2-40B4-BE49-F238E27FC236}">
                <a16:creationId xmlns:a16="http://schemas.microsoft.com/office/drawing/2014/main" id="{EDAFC392-33B2-49EC-880C-9A1369A87EF4}"/>
              </a:ext>
            </a:extLst>
          </p:cNvPr>
          <p:cNvSpPr/>
          <p:nvPr/>
        </p:nvSpPr>
        <p:spPr>
          <a:xfrm>
            <a:off x="3232536" y="282802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" name="Oval 476">
            <a:extLst>
              <a:ext uri="{FF2B5EF4-FFF2-40B4-BE49-F238E27FC236}">
                <a16:creationId xmlns:a16="http://schemas.microsoft.com/office/drawing/2014/main" id="{39CA0FB7-22C2-4413-B82C-A7D78F1FE91E}"/>
              </a:ext>
            </a:extLst>
          </p:cNvPr>
          <p:cNvSpPr/>
          <p:nvPr/>
        </p:nvSpPr>
        <p:spPr>
          <a:xfrm>
            <a:off x="3969212" y="282802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8" name="Oval 477">
            <a:extLst>
              <a:ext uri="{FF2B5EF4-FFF2-40B4-BE49-F238E27FC236}">
                <a16:creationId xmlns:a16="http://schemas.microsoft.com/office/drawing/2014/main" id="{E5F8BA20-5E84-DABE-5F35-ADD6CFB21977}"/>
              </a:ext>
            </a:extLst>
          </p:cNvPr>
          <p:cNvSpPr/>
          <p:nvPr/>
        </p:nvSpPr>
        <p:spPr>
          <a:xfrm>
            <a:off x="4705888" y="282262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" name="Oval 478">
            <a:extLst>
              <a:ext uri="{FF2B5EF4-FFF2-40B4-BE49-F238E27FC236}">
                <a16:creationId xmlns:a16="http://schemas.microsoft.com/office/drawing/2014/main" id="{2B459FB0-407F-6CAE-B74B-CFC379ECFFE4}"/>
              </a:ext>
            </a:extLst>
          </p:cNvPr>
          <p:cNvSpPr/>
          <p:nvPr/>
        </p:nvSpPr>
        <p:spPr>
          <a:xfrm>
            <a:off x="3232536" y="357898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Oval 479">
            <a:extLst>
              <a:ext uri="{FF2B5EF4-FFF2-40B4-BE49-F238E27FC236}">
                <a16:creationId xmlns:a16="http://schemas.microsoft.com/office/drawing/2014/main" id="{C0E86B74-1154-4738-9014-3FF4BB639C9F}"/>
              </a:ext>
            </a:extLst>
          </p:cNvPr>
          <p:cNvSpPr/>
          <p:nvPr/>
        </p:nvSpPr>
        <p:spPr>
          <a:xfrm>
            <a:off x="3969211" y="357629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" name="Oval 480">
            <a:extLst>
              <a:ext uri="{FF2B5EF4-FFF2-40B4-BE49-F238E27FC236}">
                <a16:creationId xmlns:a16="http://schemas.microsoft.com/office/drawing/2014/main" id="{53711CB2-BE70-E1F0-A840-A4C4ADC1C79B}"/>
              </a:ext>
            </a:extLst>
          </p:cNvPr>
          <p:cNvSpPr/>
          <p:nvPr/>
        </p:nvSpPr>
        <p:spPr>
          <a:xfrm>
            <a:off x="4705888" y="357628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2" name="Oval 481">
            <a:extLst>
              <a:ext uri="{FF2B5EF4-FFF2-40B4-BE49-F238E27FC236}">
                <a16:creationId xmlns:a16="http://schemas.microsoft.com/office/drawing/2014/main" id="{D99B27F7-6E27-DE5C-82F7-13C82C75E665}"/>
              </a:ext>
            </a:extLst>
          </p:cNvPr>
          <p:cNvSpPr/>
          <p:nvPr/>
        </p:nvSpPr>
        <p:spPr>
          <a:xfrm>
            <a:off x="3232536" y="4344515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3" name="Oval 482">
            <a:extLst>
              <a:ext uri="{FF2B5EF4-FFF2-40B4-BE49-F238E27FC236}">
                <a16:creationId xmlns:a16="http://schemas.microsoft.com/office/drawing/2014/main" id="{697CB118-B73C-F885-13C4-D8D88029B9EC}"/>
              </a:ext>
            </a:extLst>
          </p:cNvPr>
          <p:cNvSpPr/>
          <p:nvPr/>
        </p:nvSpPr>
        <p:spPr>
          <a:xfrm>
            <a:off x="3969211" y="433534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Oval 483">
            <a:extLst>
              <a:ext uri="{FF2B5EF4-FFF2-40B4-BE49-F238E27FC236}">
                <a16:creationId xmlns:a16="http://schemas.microsoft.com/office/drawing/2014/main" id="{99E746D0-9497-5519-764A-685DE96691E2}"/>
              </a:ext>
            </a:extLst>
          </p:cNvPr>
          <p:cNvSpPr/>
          <p:nvPr/>
        </p:nvSpPr>
        <p:spPr>
          <a:xfrm>
            <a:off x="4705887" y="433534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Oval 484">
            <a:extLst>
              <a:ext uri="{FF2B5EF4-FFF2-40B4-BE49-F238E27FC236}">
                <a16:creationId xmlns:a16="http://schemas.microsoft.com/office/drawing/2014/main" id="{33E32B58-7404-8660-090F-42659204C48A}"/>
              </a:ext>
            </a:extLst>
          </p:cNvPr>
          <p:cNvSpPr/>
          <p:nvPr/>
        </p:nvSpPr>
        <p:spPr>
          <a:xfrm>
            <a:off x="6179237" y="2818860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6" name="Oval 485">
            <a:extLst>
              <a:ext uri="{FF2B5EF4-FFF2-40B4-BE49-F238E27FC236}">
                <a16:creationId xmlns:a16="http://schemas.microsoft.com/office/drawing/2014/main" id="{F25FE1D7-D9A7-4FF8-5F73-E5AA00212CA2}"/>
              </a:ext>
            </a:extLst>
          </p:cNvPr>
          <p:cNvSpPr/>
          <p:nvPr/>
        </p:nvSpPr>
        <p:spPr>
          <a:xfrm>
            <a:off x="6915913" y="2818860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7" name="Oval 486">
            <a:extLst>
              <a:ext uri="{FF2B5EF4-FFF2-40B4-BE49-F238E27FC236}">
                <a16:creationId xmlns:a16="http://schemas.microsoft.com/office/drawing/2014/main" id="{0211868C-0BD6-26B7-A547-6EF27BA4A798}"/>
              </a:ext>
            </a:extLst>
          </p:cNvPr>
          <p:cNvSpPr/>
          <p:nvPr/>
        </p:nvSpPr>
        <p:spPr>
          <a:xfrm>
            <a:off x="7652589" y="281346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Oval 487">
            <a:extLst>
              <a:ext uri="{FF2B5EF4-FFF2-40B4-BE49-F238E27FC236}">
                <a16:creationId xmlns:a16="http://schemas.microsoft.com/office/drawing/2014/main" id="{11CC2A4E-0B84-075B-5D18-046AA70FFE43}"/>
              </a:ext>
            </a:extLst>
          </p:cNvPr>
          <p:cNvSpPr/>
          <p:nvPr/>
        </p:nvSpPr>
        <p:spPr>
          <a:xfrm>
            <a:off x="6179237" y="3569823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9" name="Oval 488">
            <a:extLst>
              <a:ext uri="{FF2B5EF4-FFF2-40B4-BE49-F238E27FC236}">
                <a16:creationId xmlns:a16="http://schemas.microsoft.com/office/drawing/2014/main" id="{1C5A4AEB-7A2D-C8F9-4F17-4FB4033AD2DF}"/>
              </a:ext>
            </a:extLst>
          </p:cNvPr>
          <p:cNvSpPr/>
          <p:nvPr/>
        </p:nvSpPr>
        <p:spPr>
          <a:xfrm>
            <a:off x="6915912" y="3567124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0" name="Oval 489">
            <a:extLst>
              <a:ext uri="{FF2B5EF4-FFF2-40B4-BE49-F238E27FC236}">
                <a16:creationId xmlns:a16="http://schemas.microsoft.com/office/drawing/2014/main" id="{9308B206-CA33-21C7-A277-2F1E425CFF7C}"/>
              </a:ext>
            </a:extLst>
          </p:cNvPr>
          <p:cNvSpPr/>
          <p:nvPr/>
        </p:nvSpPr>
        <p:spPr>
          <a:xfrm>
            <a:off x="7652589" y="356712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" name="Oval 490">
            <a:extLst>
              <a:ext uri="{FF2B5EF4-FFF2-40B4-BE49-F238E27FC236}">
                <a16:creationId xmlns:a16="http://schemas.microsoft.com/office/drawing/2014/main" id="{AABC3CF1-FD1A-430E-04E2-4699ED817921}"/>
              </a:ext>
            </a:extLst>
          </p:cNvPr>
          <p:cNvSpPr/>
          <p:nvPr/>
        </p:nvSpPr>
        <p:spPr>
          <a:xfrm>
            <a:off x="6179237" y="433534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2" name="Oval 491">
            <a:extLst>
              <a:ext uri="{FF2B5EF4-FFF2-40B4-BE49-F238E27FC236}">
                <a16:creationId xmlns:a16="http://schemas.microsoft.com/office/drawing/2014/main" id="{44B97B60-4B80-ABAB-941D-263DF2D49DAD}"/>
              </a:ext>
            </a:extLst>
          </p:cNvPr>
          <p:cNvSpPr/>
          <p:nvPr/>
        </p:nvSpPr>
        <p:spPr>
          <a:xfrm>
            <a:off x="6915912" y="432618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3" name="Oval 492">
            <a:extLst>
              <a:ext uri="{FF2B5EF4-FFF2-40B4-BE49-F238E27FC236}">
                <a16:creationId xmlns:a16="http://schemas.microsoft.com/office/drawing/2014/main" id="{F4CBF5FC-03BE-11A2-35FE-1A8C1C58FE7E}"/>
              </a:ext>
            </a:extLst>
          </p:cNvPr>
          <p:cNvSpPr/>
          <p:nvPr/>
        </p:nvSpPr>
        <p:spPr>
          <a:xfrm>
            <a:off x="7652588" y="4326181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Oval 493">
            <a:extLst>
              <a:ext uri="{FF2B5EF4-FFF2-40B4-BE49-F238E27FC236}">
                <a16:creationId xmlns:a16="http://schemas.microsoft.com/office/drawing/2014/main" id="{815943C7-5332-6616-74E9-961A4DA88EC8}"/>
              </a:ext>
            </a:extLst>
          </p:cNvPr>
          <p:cNvSpPr/>
          <p:nvPr/>
        </p:nvSpPr>
        <p:spPr>
          <a:xfrm>
            <a:off x="9125936" y="281157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" name="Oval 494">
            <a:extLst>
              <a:ext uri="{FF2B5EF4-FFF2-40B4-BE49-F238E27FC236}">
                <a16:creationId xmlns:a16="http://schemas.microsoft.com/office/drawing/2014/main" id="{14AE8D6B-24E2-1178-2388-18E2BFCC7867}"/>
              </a:ext>
            </a:extLst>
          </p:cNvPr>
          <p:cNvSpPr/>
          <p:nvPr/>
        </p:nvSpPr>
        <p:spPr>
          <a:xfrm>
            <a:off x="10599288" y="280617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6" name="Oval 495">
            <a:extLst>
              <a:ext uri="{FF2B5EF4-FFF2-40B4-BE49-F238E27FC236}">
                <a16:creationId xmlns:a16="http://schemas.microsoft.com/office/drawing/2014/main" id="{B5AA1587-A9CE-4055-B4EB-EFB57BA7EECE}"/>
              </a:ext>
            </a:extLst>
          </p:cNvPr>
          <p:cNvSpPr/>
          <p:nvPr/>
        </p:nvSpPr>
        <p:spPr>
          <a:xfrm>
            <a:off x="9862611" y="355984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7" name="Oval 496">
            <a:extLst>
              <a:ext uri="{FF2B5EF4-FFF2-40B4-BE49-F238E27FC236}">
                <a16:creationId xmlns:a16="http://schemas.microsoft.com/office/drawing/2014/main" id="{851B62D3-97C7-28C0-031A-952FFD4F3570}"/>
              </a:ext>
            </a:extLst>
          </p:cNvPr>
          <p:cNvSpPr/>
          <p:nvPr/>
        </p:nvSpPr>
        <p:spPr>
          <a:xfrm>
            <a:off x="10599288" y="355983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8" name="Oval 497">
            <a:extLst>
              <a:ext uri="{FF2B5EF4-FFF2-40B4-BE49-F238E27FC236}">
                <a16:creationId xmlns:a16="http://schemas.microsoft.com/office/drawing/2014/main" id="{CF1079D9-E6CC-4F70-26CC-EA1026DF7EB2}"/>
              </a:ext>
            </a:extLst>
          </p:cNvPr>
          <p:cNvSpPr/>
          <p:nvPr/>
        </p:nvSpPr>
        <p:spPr>
          <a:xfrm>
            <a:off x="9125936" y="4328064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9" name="Oval 498">
            <a:extLst>
              <a:ext uri="{FF2B5EF4-FFF2-40B4-BE49-F238E27FC236}">
                <a16:creationId xmlns:a16="http://schemas.microsoft.com/office/drawing/2014/main" id="{4F930A47-1C2F-EC54-7AC0-7E59428D5BDD}"/>
              </a:ext>
            </a:extLst>
          </p:cNvPr>
          <p:cNvSpPr/>
          <p:nvPr/>
        </p:nvSpPr>
        <p:spPr>
          <a:xfrm>
            <a:off x="9862611" y="431889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0" name="Oval 499">
            <a:extLst>
              <a:ext uri="{FF2B5EF4-FFF2-40B4-BE49-F238E27FC236}">
                <a16:creationId xmlns:a16="http://schemas.microsoft.com/office/drawing/2014/main" id="{C0226D0C-9B7F-C826-2C9C-F51373D95E8F}"/>
              </a:ext>
            </a:extLst>
          </p:cNvPr>
          <p:cNvSpPr/>
          <p:nvPr/>
        </p:nvSpPr>
        <p:spPr>
          <a:xfrm>
            <a:off x="10599286" y="431889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1" name="Multiplication Sign 500">
            <a:extLst>
              <a:ext uri="{FF2B5EF4-FFF2-40B4-BE49-F238E27FC236}">
                <a16:creationId xmlns:a16="http://schemas.microsoft.com/office/drawing/2014/main" id="{FD7A09BF-3628-7191-0C6D-82AA35798E45}"/>
              </a:ext>
            </a:extLst>
          </p:cNvPr>
          <p:cNvSpPr/>
          <p:nvPr/>
        </p:nvSpPr>
        <p:spPr>
          <a:xfrm>
            <a:off x="8494443" y="3529734"/>
            <a:ext cx="455817" cy="866300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3BACAAE-0D6D-B371-8222-EC661B5A430A}"/>
              </a:ext>
            </a:extLst>
          </p:cNvPr>
          <p:cNvSpPr/>
          <p:nvPr/>
        </p:nvSpPr>
        <p:spPr>
          <a:xfrm>
            <a:off x="540513" y="4681066"/>
            <a:ext cx="2138374" cy="43602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8D749D-A044-4AE6-DFF5-A9BFA26D00D3}"/>
              </a:ext>
            </a:extLst>
          </p:cNvPr>
          <p:cNvSpPr txBox="1"/>
          <p:nvPr/>
        </p:nvSpPr>
        <p:spPr>
          <a:xfrm>
            <a:off x="363164" y="2960084"/>
            <a:ext cx="24657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Species:</a:t>
            </a:r>
          </a:p>
          <a:p>
            <a:pPr algn="ctr"/>
            <a:endParaRPr lang="en-US" dirty="0"/>
          </a:p>
          <a:p>
            <a:pPr algn="ctr"/>
            <a:endParaRPr lang="en-US" u="sng" dirty="0"/>
          </a:p>
          <a:p>
            <a:pPr algn="ctr"/>
            <a:r>
              <a:rPr lang="en-US" sz="2400" u="sng" dirty="0"/>
              <a:t>Rules: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08A8FAD-C325-F489-15AE-B45A0B0FF50D}"/>
              </a:ext>
            </a:extLst>
          </p:cNvPr>
          <p:cNvGrpSpPr/>
          <p:nvPr/>
        </p:nvGrpSpPr>
        <p:grpSpPr>
          <a:xfrm>
            <a:off x="950003" y="3452599"/>
            <a:ext cx="280694" cy="296999"/>
            <a:chOff x="3810627" y="5564876"/>
            <a:chExt cx="249673" cy="249674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B02ABC68-FD38-FC30-CE85-F1B352C212E1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98A960E-3D84-A6C4-B95A-A7AB5513BA71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34B6756-0D5E-00C7-3D43-188987CFD157}"/>
              </a:ext>
            </a:extLst>
          </p:cNvPr>
          <p:cNvGrpSpPr/>
          <p:nvPr/>
        </p:nvGrpSpPr>
        <p:grpSpPr>
          <a:xfrm>
            <a:off x="1952409" y="3449781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6ABAE28-DBB5-24F2-F4ED-0079D3A808A7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441A90F5-2D5F-7281-E95A-829A769457D9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3E89B5A-E7B0-BB46-7E66-50305401D563}"/>
              </a:ext>
            </a:extLst>
          </p:cNvPr>
          <p:cNvGrpSpPr/>
          <p:nvPr/>
        </p:nvGrpSpPr>
        <p:grpSpPr>
          <a:xfrm>
            <a:off x="1280454" y="3449781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91359BA2-9F65-0C79-5FDF-FF3D09FECD8F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558C6E25-BDAE-0DF7-9CB0-98BE574A910E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9196ACE-9167-6BBC-7F04-0F41BF74759E}"/>
              </a:ext>
            </a:extLst>
          </p:cNvPr>
          <p:cNvGrpSpPr/>
          <p:nvPr/>
        </p:nvGrpSpPr>
        <p:grpSpPr>
          <a:xfrm>
            <a:off x="1616785" y="3449781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2C5448D4-8043-4023-C1FF-3A24B9C3FD88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6F2B4D3-CA8E-E6B2-2D33-18E0B2370D49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2CA99965-D326-45C7-B3AB-6E4BC5122B31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0299D895-EFD4-9F3A-DBA0-2186D251FAC9}"/>
              </a:ext>
            </a:extLst>
          </p:cNvPr>
          <p:cNvGrpSpPr/>
          <p:nvPr/>
        </p:nvGrpSpPr>
        <p:grpSpPr>
          <a:xfrm>
            <a:off x="756476" y="4359935"/>
            <a:ext cx="280694" cy="296999"/>
            <a:chOff x="3810627" y="5564876"/>
            <a:chExt cx="249673" cy="249674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F57626A5-0E65-6AA9-3927-58E98537A939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11F60D63-8635-6F18-DA5A-526D0B7E56B3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B45FF8F-8DA8-87F4-F315-DD74DEDB5DBD}"/>
              </a:ext>
            </a:extLst>
          </p:cNvPr>
          <p:cNvGrpSpPr/>
          <p:nvPr/>
        </p:nvGrpSpPr>
        <p:grpSpPr>
          <a:xfrm>
            <a:off x="1086927" y="435711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5FBCCF97-3E46-B9DA-4AE7-5B0EEE49C21A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CB3522C-E38E-B20A-2850-C8C1B7BB6A2B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A7847181-0F91-8B6D-833E-B7EB8EC55A11}"/>
              </a:ext>
            </a:extLst>
          </p:cNvPr>
          <p:cNvGrpSpPr/>
          <p:nvPr/>
        </p:nvGrpSpPr>
        <p:grpSpPr>
          <a:xfrm>
            <a:off x="1820785" y="4354303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5941680A-6D1D-1088-4820-4B93FD3B8083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BC29750-2914-05B7-B56E-E9650721882E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1128DFF4-0CE6-7327-D772-95E31FFBBEE4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FA8CE916-1487-7D31-6A41-23547E6B43B8}"/>
                  </a:ext>
                </a:extLst>
              </p:cNvPr>
              <p:cNvSpPr txBox="1"/>
              <p:nvPr/>
            </p:nvSpPr>
            <p:spPr>
              <a:xfrm>
                <a:off x="1463791" y="4344515"/>
                <a:ext cx="277534" cy="3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FA8CE916-1487-7D31-6A41-23547E6B43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3791" y="4344515"/>
                <a:ext cx="277534" cy="329504"/>
              </a:xfrm>
              <a:prstGeom prst="rect">
                <a:avLst/>
              </a:prstGeom>
              <a:blipFill>
                <a:blip r:embed="rId2"/>
                <a:stretch>
                  <a:fillRect l="-4348" r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0" name="Group 59">
            <a:extLst>
              <a:ext uri="{FF2B5EF4-FFF2-40B4-BE49-F238E27FC236}">
                <a16:creationId xmlns:a16="http://schemas.microsoft.com/office/drawing/2014/main" id="{10453BEC-213B-E5A2-54D6-2CA1D7A5BBA0}"/>
              </a:ext>
            </a:extLst>
          </p:cNvPr>
          <p:cNvGrpSpPr/>
          <p:nvPr/>
        </p:nvGrpSpPr>
        <p:grpSpPr>
          <a:xfrm>
            <a:off x="2149605" y="4354303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67C7090A-0885-2F1A-7887-F01B264E8578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A471543-7182-1878-FFCC-FD26289CD749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C17C9F4A-6996-2459-6181-069ADB5769CC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75" name="Group 474">
            <a:extLst>
              <a:ext uri="{FF2B5EF4-FFF2-40B4-BE49-F238E27FC236}">
                <a16:creationId xmlns:a16="http://schemas.microsoft.com/office/drawing/2014/main" id="{9B3A895C-9758-20F9-FE06-68A72FE5E041}"/>
              </a:ext>
            </a:extLst>
          </p:cNvPr>
          <p:cNvGrpSpPr/>
          <p:nvPr/>
        </p:nvGrpSpPr>
        <p:grpSpPr>
          <a:xfrm>
            <a:off x="756476" y="4748285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502" name="Freeform: Shape 501">
              <a:extLst>
                <a:ext uri="{FF2B5EF4-FFF2-40B4-BE49-F238E27FC236}">
                  <a16:creationId xmlns:a16="http://schemas.microsoft.com/office/drawing/2014/main" id="{DEF16851-476D-E12A-6A11-9171B739A669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3" name="Freeform: Shape 502">
              <a:extLst>
                <a:ext uri="{FF2B5EF4-FFF2-40B4-BE49-F238E27FC236}">
                  <a16:creationId xmlns:a16="http://schemas.microsoft.com/office/drawing/2014/main" id="{F417FD7F-23C5-F3F2-FDDF-C92FD91B8067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4" name="Freeform: Shape 503">
              <a:extLst>
                <a:ext uri="{FF2B5EF4-FFF2-40B4-BE49-F238E27FC236}">
                  <a16:creationId xmlns:a16="http://schemas.microsoft.com/office/drawing/2014/main" id="{837A5B19-386E-BB95-8950-2F669103032F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05" name="Group 504">
            <a:extLst>
              <a:ext uri="{FF2B5EF4-FFF2-40B4-BE49-F238E27FC236}">
                <a16:creationId xmlns:a16="http://schemas.microsoft.com/office/drawing/2014/main" id="{A03021DC-A7FC-19C1-0BD6-62F0DB53E03F}"/>
              </a:ext>
            </a:extLst>
          </p:cNvPr>
          <p:cNvGrpSpPr/>
          <p:nvPr/>
        </p:nvGrpSpPr>
        <p:grpSpPr>
          <a:xfrm>
            <a:off x="1090704" y="4750687"/>
            <a:ext cx="280694" cy="296999"/>
            <a:chOff x="2438924" y="5798381"/>
            <a:chExt cx="249673" cy="249674"/>
          </a:xfrm>
        </p:grpSpPr>
        <p:sp>
          <p:nvSpPr>
            <p:cNvPr id="506" name="Freeform: Shape 505">
              <a:extLst>
                <a:ext uri="{FF2B5EF4-FFF2-40B4-BE49-F238E27FC236}">
                  <a16:creationId xmlns:a16="http://schemas.microsoft.com/office/drawing/2014/main" id="{18C275F4-BB3E-B766-A4DC-420FD6C6A48D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7" name="Freeform: Shape 506">
              <a:extLst>
                <a:ext uri="{FF2B5EF4-FFF2-40B4-BE49-F238E27FC236}">
                  <a16:creationId xmlns:a16="http://schemas.microsoft.com/office/drawing/2014/main" id="{15B3618A-B47A-A7EB-5F91-8FE8DEBDCF99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8" name="TextBox 507">
                <a:extLst>
                  <a:ext uri="{FF2B5EF4-FFF2-40B4-BE49-F238E27FC236}">
                    <a16:creationId xmlns:a16="http://schemas.microsoft.com/office/drawing/2014/main" id="{089A84EE-25C1-1260-B05A-2AACBF36B28B}"/>
                  </a:ext>
                </a:extLst>
              </p:cNvPr>
              <p:cNvSpPr txBox="1"/>
              <p:nvPr/>
            </p:nvSpPr>
            <p:spPr>
              <a:xfrm>
                <a:off x="1461567" y="4718183"/>
                <a:ext cx="277534" cy="3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08" name="TextBox 507">
                <a:extLst>
                  <a:ext uri="{FF2B5EF4-FFF2-40B4-BE49-F238E27FC236}">
                    <a16:creationId xmlns:a16="http://schemas.microsoft.com/office/drawing/2014/main" id="{089A84EE-25C1-1260-B05A-2AACBF36B2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1567" y="4718183"/>
                <a:ext cx="277534" cy="329504"/>
              </a:xfrm>
              <a:prstGeom prst="rect">
                <a:avLst/>
              </a:prstGeom>
              <a:blipFill>
                <a:blip r:embed="rId3"/>
                <a:stretch>
                  <a:fillRect l="-6667" r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09" name="Group 508">
            <a:extLst>
              <a:ext uri="{FF2B5EF4-FFF2-40B4-BE49-F238E27FC236}">
                <a16:creationId xmlns:a16="http://schemas.microsoft.com/office/drawing/2014/main" id="{A5159605-54C4-C9FE-9152-BA59ECEB1BC4}"/>
              </a:ext>
            </a:extLst>
          </p:cNvPr>
          <p:cNvGrpSpPr/>
          <p:nvPr/>
        </p:nvGrpSpPr>
        <p:grpSpPr>
          <a:xfrm>
            <a:off x="1820785" y="4747874"/>
            <a:ext cx="286015" cy="302631"/>
            <a:chOff x="1717748" y="2845549"/>
            <a:chExt cx="254406" cy="254408"/>
          </a:xfrm>
          <a:solidFill>
            <a:srgbClr val="E9D909"/>
          </a:solidFill>
        </p:grpSpPr>
        <p:sp>
          <p:nvSpPr>
            <p:cNvPr id="510" name="Freeform: Shape 509">
              <a:extLst>
                <a:ext uri="{FF2B5EF4-FFF2-40B4-BE49-F238E27FC236}">
                  <a16:creationId xmlns:a16="http://schemas.microsoft.com/office/drawing/2014/main" id="{EF5DD03F-96BD-B2E7-031A-A3EF2342F38A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1" name="Freeform: Shape 510">
              <a:extLst>
                <a:ext uri="{FF2B5EF4-FFF2-40B4-BE49-F238E27FC236}">
                  <a16:creationId xmlns:a16="http://schemas.microsoft.com/office/drawing/2014/main" id="{86A3CF2B-BDE0-7466-D583-A3635E2EB3C8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6CF971CC-E361-1DAF-F601-A3173028FE17}"/>
              </a:ext>
            </a:extLst>
          </p:cNvPr>
          <p:cNvGrpSpPr/>
          <p:nvPr/>
        </p:nvGrpSpPr>
        <p:grpSpPr>
          <a:xfrm>
            <a:off x="2149574" y="4750953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5E118E3B-0DA9-9507-8B61-9E540DEEAE2A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EAAAF66B-4AFE-DE81-E099-EC2093EE36B9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B941D5FA-14BC-7114-85E6-009DF0355755}"/>
              </a:ext>
            </a:extLst>
          </p:cNvPr>
          <p:cNvCxnSpPr>
            <a:cxnSpLocks/>
          </p:cNvCxnSpPr>
          <p:nvPr/>
        </p:nvCxnSpPr>
        <p:spPr>
          <a:xfrm>
            <a:off x="5589545" y="3948004"/>
            <a:ext cx="4558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77C6542-19D5-BE6B-5264-A4B5C65751BB}"/>
              </a:ext>
            </a:extLst>
          </p:cNvPr>
          <p:cNvSpPr txBox="1"/>
          <p:nvPr/>
        </p:nvSpPr>
        <p:spPr>
          <a:xfrm>
            <a:off x="3232536" y="5100876"/>
            <a:ext cx="2177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469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8B750-C8B1-0D51-4C6C-061A360A5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Example </a:t>
            </a:r>
            <a:r>
              <a:rPr lang="en-US" sz="5400" dirty="0" err="1"/>
              <a:t>sCRN</a:t>
            </a:r>
            <a:r>
              <a:rPr lang="en-US" sz="5400" dirty="0"/>
              <a:t> System: 1 burnout</a:t>
            </a: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C2BF0FCE-E27C-A94F-46C3-F170B02A34D9}"/>
              </a:ext>
            </a:extLst>
          </p:cNvPr>
          <p:cNvSpPr/>
          <p:nvPr/>
        </p:nvSpPr>
        <p:spPr>
          <a:xfrm>
            <a:off x="9862612" y="2813045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DF128A1B-9354-D09B-0A40-6EDDE1852A09}"/>
              </a:ext>
            </a:extLst>
          </p:cNvPr>
          <p:cNvSpPr/>
          <p:nvPr/>
        </p:nvSpPr>
        <p:spPr>
          <a:xfrm>
            <a:off x="9125935" y="3564006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E042AEAB-1366-DCE9-CA35-096AD56C9F50}"/>
              </a:ext>
            </a:extLst>
          </p:cNvPr>
          <p:cNvCxnSpPr>
            <a:cxnSpLocks/>
          </p:cNvCxnSpPr>
          <p:nvPr/>
        </p:nvCxnSpPr>
        <p:spPr>
          <a:xfrm>
            <a:off x="5589545" y="3948004"/>
            <a:ext cx="4558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3697834B-B1AB-F4DB-1B57-86858E0D5346}"/>
              </a:ext>
            </a:extLst>
          </p:cNvPr>
          <p:cNvCxnSpPr>
            <a:cxnSpLocks/>
          </p:cNvCxnSpPr>
          <p:nvPr/>
        </p:nvCxnSpPr>
        <p:spPr>
          <a:xfrm>
            <a:off x="8524873" y="3948004"/>
            <a:ext cx="4558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07816DFE-6E13-FE69-24E2-4EB5147823EA}"/>
              </a:ext>
            </a:extLst>
          </p:cNvPr>
          <p:cNvGrpSpPr/>
          <p:nvPr/>
        </p:nvGrpSpPr>
        <p:grpSpPr>
          <a:xfrm>
            <a:off x="3467382" y="4565028"/>
            <a:ext cx="280694" cy="296999"/>
            <a:chOff x="2438924" y="5798381"/>
            <a:chExt cx="249673" cy="249674"/>
          </a:xfrm>
        </p:grpSpPr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50644697-31DA-BC99-A5F4-752445442324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843C2906-3808-59A1-6467-2D315E097FB3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DDEB71EA-6313-7CC6-8DBA-2744F19028BF}"/>
              </a:ext>
            </a:extLst>
          </p:cNvPr>
          <p:cNvGrpSpPr/>
          <p:nvPr/>
        </p:nvGrpSpPr>
        <p:grpSpPr>
          <a:xfrm>
            <a:off x="3467147" y="3799503"/>
            <a:ext cx="280694" cy="296999"/>
            <a:chOff x="2438924" y="5798381"/>
            <a:chExt cx="249673" cy="249674"/>
          </a:xfrm>
        </p:grpSpPr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EE5605F0-99F4-2F19-4466-1F6246377F6D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F17B984E-C8DB-C164-D187-EE2E21CE5CD4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5E598088-A194-5DCC-C173-967388D46573}"/>
              </a:ext>
            </a:extLst>
          </p:cNvPr>
          <p:cNvGrpSpPr/>
          <p:nvPr/>
        </p:nvGrpSpPr>
        <p:grpSpPr>
          <a:xfrm>
            <a:off x="4203101" y="3054545"/>
            <a:ext cx="280694" cy="296999"/>
            <a:chOff x="2438924" y="5798381"/>
            <a:chExt cx="249673" cy="249674"/>
          </a:xfrm>
        </p:grpSpPr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97FA7011-7322-E3B8-3D61-B7B3A7B36CB8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1CBE4DFE-90CD-84E1-3D1C-C4BE571ADC9A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4D488702-0BC4-7E84-7EB3-0E4D2A6AFD23}"/>
              </a:ext>
            </a:extLst>
          </p:cNvPr>
          <p:cNvGrpSpPr/>
          <p:nvPr/>
        </p:nvGrpSpPr>
        <p:grpSpPr>
          <a:xfrm>
            <a:off x="4939769" y="3054545"/>
            <a:ext cx="280694" cy="296999"/>
            <a:chOff x="2438924" y="5798381"/>
            <a:chExt cx="249673" cy="249674"/>
          </a:xfrm>
        </p:grpSpPr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08D3F536-EFE7-F9F2-4BF3-4264E387D7B0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765C53A7-2126-9A46-D0FD-34D02BEE3D82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97E7ADFB-7DD2-F673-4563-AB3318E16D40}"/>
              </a:ext>
            </a:extLst>
          </p:cNvPr>
          <p:cNvGrpSpPr/>
          <p:nvPr/>
        </p:nvGrpSpPr>
        <p:grpSpPr>
          <a:xfrm>
            <a:off x="3466999" y="304891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ECC99820-73CB-020D-C322-EE8132A272B9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C5300DFF-0AFF-8DCA-01C8-EDB8ACBF1B6A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95DFC3C0-27D5-F325-9C92-400C07FDD494}"/>
              </a:ext>
            </a:extLst>
          </p:cNvPr>
          <p:cNvGrpSpPr/>
          <p:nvPr/>
        </p:nvGrpSpPr>
        <p:grpSpPr>
          <a:xfrm>
            <a:off x="4193973" y="3807720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20EDB1BE-5757-37FD-E668-D1D4D67692C6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ACAB17E8-8B35-5B65-DE94-38F15FE91403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CDEB644C-5C7C-9DBB-C9CE-770DE853F23B}"/>
              </a:ext>
            </a:extLst>
          </p:cNvPr>
          <p:cNvGrpSpPr/>
          <p:nvPr/>
        </p:nvGrpSpPr>
        <p:grpSpPr>
          <a:xfrm>
            <a:off x="4930514" y="4565028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8AE870F2-0562-6ACB-EDC9-99F692CB1A5C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83145223-52C1-FC01-C930-EC0050DA1BA3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7F71F2FA-8384-D222-DCF2-550BCDB19EFD}"/>
              </a:ext>
            </a:extLst>
          </p:cNvPr>
          <p:cNvGrpSpPr/>
          <p:nvPr/>
        </p:nvGrpSpPr>
        <p:grpSpPr>
          <a:xfrm>
            <a:off x="6409975" y="3043027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8196472D-1FB4-5B8A-0E62-DAF9A6F8B3C4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0BDDDA6C-65C2-6020-B1A9-F4E626B5F702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BAFFDA1C-04AF-E894-1F5C-FBCFD05A051A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1E28FD60-852A-9FE3-BF5B-6E9121C32BED}"/>
              </a:ext>
            </a:extLst>
          </p:cNvPr>
          <p:cNvGrpSpPr/>
          <p:nvPr/>
        </p:nvGrpSpPr>
        <p:grpSpPr>
          <a:xfrm>
            <a:off x="7146652" y="3043022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28D11730-A9EC-D995-BAC3-E36FFC60619F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E4A4FE43-1AC0-4897-975A-5E92E9D3B126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295C8FA5-8242-DA0E-B9FC-AE4AEB978B35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8901D32A-DC2F-22FE-03B3-34DDB2B3721E}"/>
              </a:ext>
            </a:extLst>
          </p:cNvPr>
          <p:cNvGrpSpPr/>
          <p:nvPr/>
        </p:nvGrpSpPr>
        <p:grpSpPr>
          <a:xfrm>
            <a:off x="6408553" y="3799346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3401D488-881F-3B9C-F2AA-4D203A32209E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E9C82720-E839-DBA0-C55A-A324638014CF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D59C950E-FE37-A8BB-DF72-AE7E9EB67ABC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B5AB5C31-4AD4-B73F-A3FD-9513AB1D49EB}"/>
              </a:ext>
            </a:extLst>
          </p:cNvPr>
          <p:cNvGrpSpPr/>
          <p:nvPr/>
        </p:nvGrpSpPr>
        <p:grpSpPr>
          <a:xfrm>
            <a:off x="7144303" y="3807720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5C4773AE-0B58-C08F-EFDF-223C664B93BB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697A409D-C0A8-1480-2D9C-5B91513AD769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89D8F4C4-BC22-CB05-6DF9-A28B2100BAA1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05" name="Group 204">
            <a:extLst>
              <a:ext uri="{FF2B5EF4-FFF2-40B4-BE49-F238E27FC236}">
                <a16:creationId xmlns:a16="http://schemas.microsoft.com/office/drawing/2014/main" id="{600BF649-F257-9A61-67C2-16414DF6F50A}"/>
              </a:ext>
            </a:extLst>
          </p:cNvPr>
          <p:cNvGrpSpPr/>
          <p:nvPr/>
        </p:nvGrpSpPr>
        <p:grpSpPr>
          <a:xfrm>
            <a:off x="6407227" y="4565028"/>
            <a:ext cx="280694" cy="296999"/>
            <a:chOff x="2438924" y="5798381"/>
            <a:chExt cx="249673" cy="249674"/>
          </a:xfrm>
        </p:grpSpPr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id="{66212A5F-B36B-3D05-40E2-0FFBAA75580E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id="{936C222C-B2E3-A0F1-B0F0-70D4BEDB65AC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27" name="Group 226">
            <a:extLst>
              <a:ext uri="{FF2B5EF4-FFF2-40B4-BE49-F238E27FC236}">
                <a16:creationId xmlns:a16="http://schemas.microsoft.com/office/drawing/2014/main" id="{A84B8F77-93B0-4D26-6DA4-6314BDA56F16}"/>
              </a:ext>
            </a:extLst>
          </p:cNvPr>
          <p:cNvGrpSpPr/>
          <p:nvPr/>
        </p:nvGrpSpPr>
        <p:grpSpPr>
          <a:xfrm>
            <a:off x="7880578" y="3040413"/>
            <a:ext cx="280694" cy="296999"/>
            <a:chOff x="2438924" y="5798381"/>
            <a:chExt cx="249673" cy="249674"/>
          </a:xfrm>
        </p:grpSpPr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50C99C22-B04B-0602-A939-D6FE955A5D01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E2A779F2-64BB-E13C-ACB8-0E75DED8A243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5F408A5B-BC5A-68F2-58E5-6C7ACA7197A9}"/>
              </a:ext>
            </a:extLst>
          </p:cNvPr>
          <p:cNvGrpSpPr/>
          <p:nvPr/>
        </p:nvGrpSpPr>
        <p:grpSpPr>
          <a:xfrm>
            <a:off x="7887429" y="4559396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48" name="Freeform: Shape 247">
              <a:extLst>
                <a:ext uri="{FF2B5EF4-FFF2-40B4-BE49-F238E27FC236}">
                  <a16:creationId xmlns:a16="http://schemas.microsoft.com/office/drawing/2014/main" id="{E90A265B-26AC-3760-B5F2-5FF8E0C4849D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9" name="Freeform: Shape 248">
              <a:extLst>
                <a:ext uri="{FF2B5EF4-FFF2-40B4-BE49-F238E27FC236}">
                  <a16:creationId xmlns:a16="http://schemas.microsoft.com/office/drawing/2014/main" id="{8E351C48-9EB0-0100-C180-44D4F8FB7D65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8BF2FEA7-914E-2DD8-EE36-5E0B756ADC02}"/>
              </a:ext>
            </a:extLst>
          </p:cNvPr>
          <p:cNvGrpSpPr/>
          <p:nvPr/>
        </p:nvGrpSpPr>
        <p:grpSpPr>
          <a:xfrm>
            <a:off x="10828667" y="3043017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55" name="Freeform: Shape 254">
              <a:extLst>
                <a:ext uri="{FF2B5EF4-FFF2-40B4-BE49-F238E27FC236}">
                  <a16:creationId xmlns:a16="http://schemas.microsoft.com/office/drawing/2014/main" id="{7186BC39-EB9A-6989-CDCB-1CC13FBA7A4B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6" name="Freeform: Shape 255">
              <a:extLst>
                <a:ext uri="{FF2B5EF4-FFF2-40B4-BE49-F238E27FC236}">
                  <a16:creationId xmlns:a16="http://schemas.microsoft.com/office/drawing/2014/main" id="{844B43B7-8780-9B02-D1F6-0E79AF7F5E00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7" name="Group 256">
            <a:extLst>
              <a:ext uri="{FF2B5EF4-FFF2-40B4-BE49-F238E27FC236}">
                <a16:creationId xmlns:a16="http://schemas.microsoft.com/office/drawing/2014/main" id="{5B34AFA3-BD95-F2B3-44D7-8F33334C17C5}"/>
              </a:ext>
            </a:extLst>
          </p:cNvPr>
          <p:cNvGrpSpPr/>
          <p:nvPr/>
        </p:nvGrpSpPr>
        <p:grpSpPr>
          <a:xfrm>
            <a:off x="9351267" y="4559392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id="{77B1B5D2-519D-0869-80B5-9CBC883BEBF6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id="{3336991A-8E60-FB84-F219-A5CB90D1FAC5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E2AA1266-5756-93C9-0FAF-21245F131928}"/>
              </a:ext>
            </a:extLst>
          </p:cNvPr>
          <p:cNvGrpSpPr/>
          <p:nvPr/>
        </p:nvGrpSpPr>
        <p:grpSpPr>
          <a:xfrm>
            <a:off x="9351264" y="3807719"/>
            <a:ext cx="286015" cy="302631"/>
            <a:chOff x="1717748" y="2845549"/>
            <a:chExt cx="254406" cy="254408"/>
          </a:xfrm>
          <a:solidFill>
            <a:srgbClr val="E9D909"/>
          </a:solidFill>
        </p:grpSpPr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id="{8AE9907D-DD33-AAC7-0F98-EFE8C87BE522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id="{00A0A10E-A6AC-5010-F7AA-C42AA47E26B5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67" name="Group 266">
            <a:extLst>
              <a:ext uri="{FF2B5EF4-FFF2-40B4-BE49-F238E27FC236}">
                <a16:creationId xmlns:a16="http://schemas.microsoft.com/office/drawing/2014/main" id="{214FAFFA-F168-B207-06B1-5918C986F728}"/>
              </a:ext>
            </a:extLst>
          </p:cNvPr>
          <p:cNvGrpSpPr/>
          <p:nvPr/>
        </p:nvGrpSpPr>
        <p:grpSpPr>
          <a:xfrm>
            <a:off x="10093316" y="3039910"/>
            <a:ext cx="286015" cy="302631"/>
            <a:chOff x="1717748" y="2845549"/>
            <a:chExt cx="254406" cy="254408"/>
          </a:xfrm>
          <a:solidFill>
            <a:srgbClr val="E9D909"/>
          </a:solidFill>
        </p:grpSpPr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id="{BF2FF823-4954-3CF5-254D-3CADA0A2FC30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" name="Freeform: Shape 268">
              <a:extLst>
                <a:ext uri="{FF2B5EF4-FFF2-40B4-BE49-F238E27FC236}">
                  <a16:creationId xmlns:a16="http://schemas.microsoft.com/office/drawing/2014/main" id="{18BFE001-24B7-C660-5371-0AAE2AC77C5B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4C5C3EAE-27BF-F4AC-84AA-927D611A3068}"/>
              </a:ext>
            </a:extLst>
          </p:cNvPr>
          <p:cNvGrpSpPr/>
          <p:nvPr/>
        </p:nvGrpSpPr>
        <p:grpSpPr>
          <a:xfrm>
            <a:off x="10098056" y="3799341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271" name="Freeform: Shape 270">
              <a:extLst>
                <a:ext uri="{FF2B5EF4-FFF2-40B4-BE49-F238E27FC236}">
                  <a16:creationId xmlns:a16="http://schemas.microsoft.com/office/drawing/2014/main" id="{A7E742E2-2F1B-DA0B-8D8B-0BEAFF389255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2" name="Freeform: Shape 271">
              <a:extLst>
                <a:ext uri="{FF2B5EF4-FFF2-40B4-BE49-F238E27FC236}">
                  <a16:creationId xmlns:a16="http://schemas.microsoft.com/office/drawing/2014/main" id="{228C3688-2780-7890-24C3-C56053441133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3" name="Freeform: Shape 272">
              <a:extLst>
                <a:ext uri="{FF2B5EF4-FFF2-40B4-BE49-F238E27FC236}">
                  <a16:creationId xmlns:a16="http://schemas.microsoft.com/office/drawing/2014/main" id="{EDE2E8A5-893B-FC2F-82ED-AB11919CD370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74" name="Group 273">
            <a:extLst>
              <a:ext uri="{FF2B5EF4-FFF2-40B4-BE49-F238E27FC236}">
                <a16:creationId xmlns:a16="http://schemas.microsoft.com/office/drawing/2014/main" id="{3E1FFC79-F45D-0900-946F-D43153531AC2}"/>
              </a:ext>
            </a:extLst>
          </p:cNvPr>
          <p:cNvGrpSpPr/>
          <p:nvPr/>
        </p:nvGrpSpPr>
        <p:grpSpPr>
          <a:xfrm>
            <a:off x="9354523" y="3048917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275" name="Freeform: Shape 274">
              <a:extLst>
                <a:ext uri="{FF2B5EF4-FFF2-40B4-BE49-F238E27FC236}">
                  <a16:creationId xmlns:a16="http://schemas.microsoft.com/office/drawing/2014/main" id="{342E3271-997D-A421-90AD-C189A55995EB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6" name="Freeform: Shape 275">
              <a:extLst>
                <a:ext uri="{FF2B5EF4-FFF2-40B4-BE49-F238E27FC236}">
                  <a16:creationId xmlns:a16="http://schemas.microsoft.com/office/drawing/2014/main" id="{CAFC75AE-E12A-FD22-EE25-33E35F26B923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id="{6D117CDB-E87F-6AB1-E3C3-9703ADBBD886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AA2355FE-6F5F-87DA-2193-113685CD5041}"/>
              </a:ext>
            </a:extLst>
          </p:cNvPr>
          <p:cNvGrpSpPr/>
          <p:nvPr/>
        </p:nvGrpSpPr>
        <p:grpSpPr>
          <a:xfrm>
            <a:off x="10823932" y="455639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id="{4AFFA48D-0679-6B35-227B-F330FF959263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id="{6B605639-7303-BB0F-E26E-FDCF2780DE36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81" name="Oval 280">
            <a:extLst>
              <a:ext uri="{FF2B5EF4-FFF2-40B4-BE49-F238E27FC236}">
                <a16:creationId xmlns:a16="http://schemas.microsoft.com/office/drawing/2014/main" id="{CB0C1270-6BF2-0A37-900A-1230EC461694}"/>
              </a:ext>
            </a:extLst>
          </p:cNvPr>
          <p:cNvSpPr/>
          <p:nvPr/>
        </p:nvSpPr>
        <p:spPr>
          <a:xfrm>
            <a:off x="3232536" y="282802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Oval 281">
            <a:extLst>
              <a:ext uri="{FF2B5EF4-FFF2-40B4-BE49-F238E27FC236}">
                <a16:creationId xmlns:a16="http://schemas.microsoft.com/office/drawing/2014/main" id="{D8D27F5A-D7F8-7695-9472-A6A7A8C15447}"/>
              </a:ext>
            </a:extLst>
          </p:cNvPr>
          <p:cNvSpPr/>
          <p:nvPr/>
        </p:nvSpPr>
        <p:spPr>
          <a:xfrm>
            <a:off x="3969212" y="282802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Oval 282">
            <a:extLst>
              <a:ext uri="{FF2B5EF4-FFF2-40B4-BE49-F238E27FC236}">
                <a16:creationId xmlns:a16="http://schemas.microsoft.com/office/drawing/2014/main" id="{96D5001A-AE39-43A1-3716-21571808ACAD}"/>
              </a:ext>
            </a:extLst>
          </p:cNvPr>
          <p:cNvSpPr/>
          <p:nvPr/>
        </p:nvSpPr>
        <p:spPr>
          <a:xfrm>
            <a:off x="4705888" y="282262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Oval 283">
            <a:extLst>
              <a:ext uri="{FF2B5EF4-FFF2-40B4-BE49-F238E27FC236}">
                <a16:creationId xmlns:a16="http://schemas.microsoft.com/office/drawing/2014/main" id="{3DF99588-2F6D-E367-F214-9F58FB775C69}"/>
              </a:ext>
            </a:extLst>
          </p:cNvPr>
          <p:cNvSpPr/>
          <p:nvPr/>
        </p:nvSpPr>
        <p:spPr>
          <a:xfrm>
            <a:off x="3232536" y="357898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Oval 284">
            <a:extLst>
              <a:ext uri="{FF2B5EF4-FFF2-40B4-BE49-F238E27FC236}">
                <a16:creationId xmlns:a16="http://schemas.microsoft.com/office/drawing/2014/main" id="{FE0EC845-F427-1AC8-E1A3-49B340D9032C}"/>
              </a:ext>
            </a:extLst>
          </p:cNvPr>
          <p:cNvSpPr/>
          <p:nvPr/>
        </p:nvSpPr>
        <p:spPr>
          <a:xfrm>
            <a:off x="3969211" y="357629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Oval 285">
            <a:extLst>
              <a:ext uri="{FF2B5EF4-FFF2-40B4-BE49-F238E27FC236}">
                <a16:creationId xmlns:a16="http://schemas.microsoft.com/office/drawing/2014/main" id="{EFFCAF0D-2348-8D8D-F8D5-8EAAF1EB585B}"/>
              </a:ext>
            </a:extLst>
          </p:cNvPr>
          <p:cNvSpPr/>
          <p:nvPr/>
        </p:nvSpPr>
        <p:spPr>
          <a:xfrm>
            <a:off x="4705888" y="357628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Oval 286">
            <a:extLst>
              <a:ext uri="{FF2B5EF4-FFF2-40B4-BE49-F238E27FC236}">
                <a16:creationId xmlns:a16="http://schemas.microsoft.com/office/drawing/2014/main" id="{80D01E78-27D6-3280-7054-89EFEE8709A7}"/>
              </a:ext>
            </a:extLst>
          </p:cNvPr>
          <p:cNvSpPr/>
          <p:nvPr/>
        </p:nvSpPr>
        <p:spPr>
          <a:xfrm>
            <a:off x="3232536" y="4344515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Oval 287">
            <a:extLst>
              <a:ext uri="{FF2B5EF4-FFF2-40B4-BE49-F238E27FC236}">
                <a16:creationId xmlns:a16="http://schemas.microsoft.com/office/drawing/2014/main" id="{771822FC-AD72-DDF0-6D7B-E5FD0C1B36C1}"/>
              </a:ext>
            </a:extLst>
          </p:cNvPr>
          <p:cNvSpPr/>
          <p:nvPr/>
        </p:nvSpPr>
        <p:spPr>
          <a:xfrm>
            <a:off x="3969211" y="433534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Oval 288">
            <a:extLst>
              <a:ext uri="{FF2B5EF4-FFF2-40B4-BE49-F238E27FC236}">
                <a16:creationId xmlns:a16="http://schemas.microsoft.com/office/drawing/2014/main" id="{FE62D3DC-D98F-B01D-5906-51424F138DEB}"/>
              </a:ext>
            </a:extLst>
          </p:cNvPr>
          <p:cNvSpPr/>
          <p:nvPr/>
        </p:nvSpPr>
        <p:spPr>
          <a:xfrm>
            <a:off x="4705887" y="433534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Oval 289">
            <a:extLst>
              <a:ext uri="{FF2B5EF4-FFF2-40B4-BE49-F238E27FC236}">
                <a16:creationId xmlns:a16="http://schemas.microsoft.com/office/drawing/2014/main" id="{662D2F69-73D5-3BEE-57FB-445CAE08941E}"/>
              </a:ext>
            </a:extLst>
          </p:cNvPr>
          <p:cNvSpPr/>
          <p:nvPr/>
        </p:nvSpPr>
        <p:spPr>
          <a:xfrm>
            <a:off x="6179237" y="2818860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Oval 290">
            <a:extLst>
              <a:ext uri="{FF2B5EF4-FFF2-40B4-BE49-F238E27FC236}">
                <a16:creationId xmlns:a16="http://schemas.microsoft.com/office/drawing/2014/main" id="{15BF5B3E-1826-94C0-4877-833ADC13BEA2}"/>
              </a:ext>
            </a:extLst>
          </p:cNvPr>
          <p:cNvSpPr/>
          <p:nvPr/>
        </p:nvSpPr>
        <p:spPr>
          <a:xfrm>
            <a:off x="6915913" y="2818860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Oval 291">
            <a:extLst>
              <a:ext uri="{FF2B5EF4-FFF2-40B4-BE49-F238E27FC236}">
                <a16:creationId xmlns:a16="http://schemas.microsoft.com/office/drawing/2014/main" id="{713F74B3-6133-797E-EECF-9F27AAC18D7D}"/>
              </a:ext>
            </a:extLst>
          </p:cNvPr>
          <p:cNvSpPr/>
          <p:nvPr/>
        </p:nvSpPr>
        <p:spPr>
          <a:xfrm>
            <a:off x="7652589" y="281346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val 292">
            <a:extLst>
              <a:ext uri="{FF2B5EF4-FFF2-40B4-BE49-F238E27FC236}">
                <a16:creationId xmlns:a16="http://schemas.microsoft.com/office/drawing/2014/main" id="{9E2A8C90-5180-8931-AF28-5966ECF71746}"/>
              </a:ext>
            </a:extLst>
          </p:cNvPr>
          <p:cNvSpPr/>
          <p:nvPr/>
        </p:nvSpPr>
        <p:spPr>
          <a:xfrm>
            <a:off x="6179237" y="3569823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Oval 293">
            <a:extLst>
              <a:ext uri="{FF2B5EF4-FFF2-40B4-BE49-F238E27FC236}">
                <a16:creationId xmlns:a16="http://schemas.microsoft.com/office/drawing/2014/main" id="{31A1BACD-9298-2355-1817-F42A64D21130}"/>
              </a:ext>
            </a:extLst>
          </p:cNvPr>
          <p:cNvSpPr/>
          <p:nvPr/>
        </p:nvSpPr>
        <p:spPr>
          <a:xfrm>
            <a:off x="6915912" y="3567124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Oval 294">
            <a:extLst>
              <a:ext uri="{FF2B5EF4-FFF2-40B4-BE49-F238E27FC236}">
                <a16:creationId xmlns:a16="http://schemas.microsoft.com/office/drawing/2014/main" id="{0CE29196-19A9-FDDD-C4CD-3492B75973F5}"/>
              </a:ext>
            </a:extLst>
          </p:cNvPr>
          <p:cNvSpPr/>
          <p:nvPr/>
        </p:nvSpPr>
        <p:spPr>
          <a:xfrm>
            <a:off x="7652589" y="356712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Oval 295">
            <a:extLst>
              <a:ext uri="{FF2B5EF4-FFF2-40B4-BE49-F238E27FC236}">
                <a16:creationId xmlns:a16="http://schemas.microsoft.com/office/drawing/2014/main" id="{D23C1218-2DA5-4A93-84B2-3DD3B77C2072}"/>
              </a:ext>
            </a:extLst>
          </p:cNvPr>
          <p:cNvSpPr/>
          <p:nvPr/>
        </p:nvSpPr>
        <p:spPr>
          <a:xfrm>
            <a:off x="6179237" y="433534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Oval 296">
            <a:extLst>
              <a:ext uri="{FF2B5EF4-FFF2-40B4-BE49-F238E27FC236}">
                <a16:creationId xmlns:a16="http://schemas.microsoft.com/office/drawing/2014/main" id="{B433B29C-DF36-65A9-2786-C5C5FB3893AE}"/>
              </a:ext>
            </a:extLst>
          </p:cNvPr>
          <p:cNvSpPr/>
          <p:nvPr/>
        </p:nvSpPr>
        <p:spPr>
          <a:xfrm>
            <a:off x="6915912" y="432618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Oval 297">
            <a:extLst>
              <a:ext uri="{FF2B5EF4-FFF2-40B4-BE49-F238E27FC236}">
                <a16:creationId xmlns:a16="http://schemas.microsoft.com/office/drawing/2014/main" id="{ED393AA9-B567-5FA8-36F8-85D3D058B2AC}"/>
              </a:ext>
            </a:extLst>
          </p:cNvPr>
          <p:cNvSpPr/>
          <p:nvPr/>
        </p:nvSpPr>
        <p:spPr>
          <a:xfrm>
            <a:off x="7652588" y="4326181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9" name="Oval 298">
            <a:extLst>
              <a:ext uri="{FF2B5EF4-FFF2-40B4-BE49-F238E27FC236}">
                <a16:creationId xmlns:a16="http://schemas.microsoft.com/office/drawing/2014/main" id="{D78D3A73-5705-EAD2-1F59-52266D78CD6F}"/>
              </a:ext>
            </a:extLst>
          </p:cNvPr>
          <p:cNvSpPr/>
          <p:nvPr/>
        </p:nvSpPr>
        <p:spPr>
          <a:xfrm>
            <a:off x="9125936" y="2811576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0" name="Oval 299">
            <a:extLst>
              <a:ext uri="{FF2B5EF4-FFF2-40B4-BE49-F238E27FC236}">
                <a16:creationId xmlns:a16="http://schemas.microsoft.com/office/drawing/2014/main" id="{00ABD454-B907-F067-BD25-B06AE04E9C98}"/>
              </a:ext>
            </a:extLst>
          </p:cNvPr>
          <p:cNvSpPr/>
          <p:nvPr/>
        </p:nvSpPr>
        <p:spPr>
          <a:xfrm>
            <a:off x="10599288" y="2806178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Oval 300">
            <a:extLst>
              <a:ext uri="{FF2B5EF4-FFF2-40B4-BE49-F238E27FC236}">
                <a16:creationId xmlns:a16="http://schemas.microsoft.com/office/drawing/2014/main" id="{8A637C13-6E88-063D-5F18-A61937EB62A8}"/>
              </a:ext>
            </a:extLst>
          </p:cNvPr>
          <p:cNvSpPr/>
          <p:nvPr/>
        </p:nvSpPr>
        <p:spPr>
          <a:xfrm>
            <a:off x="9862611" y="3559840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val 301">
            <a:extLst>
              <a:ext uri="{FF2B5EF4-FFF2-40B4-BE49-F238E27FC236}">
                <a16:creationId xmlns:a16="http://schemas.microsoft.com/office/drawing/2014/main" id="{40046507-C4FD-511E-80E9-D6BAFAA7F962}"/>
              </a:ext>
            </a:extLst>
          </p:cNvPr>
          <p:cNvSpPr/>
          <p:nvPr/>
        </p:nvSpPr>
        <p:spPr>
          <a:xfrm>
            <a:off x="10599288" y="355983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Oval 302">
            <a:extLst>
              <a:ext uri="{FF2B5EF4-FFF2-40B4-BE49-F238E27FC236}">
                <a16:creationId xmlns:a16="http://schemas.microsoft.com/office/drawing/2014/main" id="{07B28D85-F348-D020-3642-4F8A4E3F7678}"/>
              </a:ext>
            </a:extLst>
          </p:cNvPr>
          <p:cNvSpPr/>
          <p:nvPr/>
        </p:nvSpPr>
        <p:spPr>
          <a:xfrm>
            <a:off x="9125936" y="4328064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val 303">
            <a:extLst>
              <a:ext uri="{FF2B5EF4-FFF2-40B4-BE49-F238E27FC236}">
                <a16:creationId xmlns:a16="http://schemas.microsoft.com/office/drawing/2014/main" id="{9E14E0DE-F7CD-464C-D2CB-0D0DB359125B}"/>
              </a:ext>
            </a:extLst>
          </p:cNvPr>
          <p:cNvSpPr/>
          <p:nvPr/>
        </p:nvSpPr>
        <p:spPr>
          <a:xfrm>
            <a:off x="9862611" y="431889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Oval 304">
            <a:extLst>
              <a:ext uri="{FF2B5EF4-FFF2-40B4-BE49-F238E27FC236}">
                <a16:creationId xmlns:a16="http://schemas.microsoft.com/office/drawing/2014/main" id="{5C14D772-2F0B-E67F-A3AC-A42509F42A68}"/>
              </a:ext>
            </a:extLst>
          </p:cNvPr>
          <p:cNvSpPr/>
          <p:nvPr/>
        </p:nvSpPr>
        <p:spPr>
          <a:xfrm>
            <a:off x="10599286" y="431889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4B202C2-A1AA-B470-BE49-363BEA082711}"/>
              </a:ext>
            </a:extLst>
          </p:cNvPr>
          <p:cNvSpPr/>
          <p:nvPr/>
        </p:nvSpPr>
        <p:spPr>
          <a:xfrm>
            <a:off x="540513" y="4681066"/>
            <a:ext cx="2138374" cy="43602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4F2705-7F9D-4769-F0A1-8E3B8FEFC590}"/>
              </a:ext>
            </a:extLst>
          </p:cNvPr>
          <p:cNvSpPr txBox="1"/>
          <p:nvPr/>
        </p:nvSpPr>
        <p:spPr>
          <a:xfrm>
            <a:off x="363164" y="2960084"/>
            <a:ext cx="24657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Species:</a:t>
            </a:r>
          </a:p>
          <a:p>
            <a:pPr algn="ctr"/>
            <a:endParaRPr lang="en-US" dirty="0"/>
          </a:p>
          <a:p>
            <a:pPr algn="ctr"/>
            <a:endParaRPr lang="en-US" u="sng" dirty="0"/>
          </a:p>
          <a:p>
            <a:pPr algn="ctr"/>
            <a:r>
              <a:rPr lang="en-US" sz="2400" u="sng" dirty="0"/>
              <a:t>Rules: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262B46F-8C7E-8751-3097-F94C32D1AC5E}"/>
              </a:ext>
            </a:extLst>
          </p:cNvPr>
          <p:cNvGrpSpPr/>
          <p:nvPr/>
        </p:nvGrpSpPr>
        <p:grpSpPr>
          <a:xfrm>
            <a:off x="950003" y="3452599"/>
            <a:ext cx="280694" cy="296999"/>
            <a:chOff x="3810627" y="5564876"/>
            <a:chExt cx="249673" cy="249674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9102781-CA1F-0B8C-B116-E9446521B892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B43A977-A5A2-05B4-F9C6-570482091375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EBDFF41-BFCC-5DBA-C4A3-DB7FD6AF95B0}"/>
              </a:ext>
            </a:extLst>
          </p:cNvPr>
          <p:cNvGrpSpPr/>
          <p:nvPr/>
        </p:nvGrpSpPr>
        <p:grpSpPr>
          <a:xfrm>
            <a:off x="1952409" y="3449781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5250BCF-BFC5-B247-EC04-EAF2621BDB2D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C6F3CCFA-9544-646A-B60B-F32C18F400AE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E18F9D6-5D74-4649-2481-1C5E584A7A9C}"/>
              </a:ext>
            </a:extLst>
          </p:cNvPr>
          <p:cNvGrpSpPr/>
          <p:nvPr/>
        </p:nvGrpSpPr>
        <p:grpSpPr>
          <a:xfrm>
            <a:off x="1280454" y="3449781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D32A5C0-F8E4-ED0D-89AD-10511EFF8393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7717CAF-BA74-73AF-17AB-5F31A2899F33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5056673-1958-290F-8336-2D1BCA3459B8}"/>
              </a:ext>
            </a:extLst>
          </p:cNvPr>
          <p:cNvGrpSpPr/>
          <p:nvPr/>
        </p:nvGrpSpPr>
        <p:grpSpPr>
          <a:xfrm>
            <a:off x="1616785" y="3449781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0769BC33-8844-2A67-E3C4-F6C51CC592D6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3E102C45-E79A-A80B-54ED-6BAAE1408E68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BC399358-A5BF-1B2F-AFFB-A7B4F8773D4F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BF9F67E1-F030-7ECE-AAB6-E292DA47D2DC}"/>
              </a:ext>
            </a:extLst>
          </p:cNvPr>
          <p:cNvGrpSpPr/>
          <p:nvPr/>
        </p:nvGrpSpPr>
        <p:grpSpPr>
          <a:xfrm>
            <a:off x="756476" y="4359935"/>
            <a:ext cx="280694" cy="296999"/>
            <a:chOff x="3810627" y="5564876"/>
            <a:chExt cx="249673" cy="249674"/>
          </a:xfrm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EEC4719C-FADA-1D86-0E99-AC3F9E81C838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3B714C6B-EFD3-4BF0-A703-51B8BA1E0487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109386F5-2757-CCE6-D84C-2FA123F1E923}"/>
              </a:ext>
            </a:extLst>
          </p:cNvPr>
          <p:cNvGrpSpPr/>
          <p:nvPr/>
        </p:nvGrpSpPr>
        <p:grpSpPr>
          <a:xfrm>
            <a:off x="1086927" y="435711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A97F49EE-5C3A-917A-2DB7-8B03D1E31622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B0755575-7A1C-C826-88B1-D24826D9B3F6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0D3C2254-196B-0D81-A28B-4C02010E59B8}"/>
              </a:ext>
            </a:extLst>
          </p:cNvPr>
          <p:cNvGrpSpPr/>
          <p:nvPr/>
        </p:nvGrpSpPr>
        <p:grpSpPr>
          <a:xfrm>
            <a:off x="1820785" y="4354303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F528B6B7-A470-C6A4-17C2-A95304DAE2C1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6817E553-84BD-F27D-A3F7-DC3D9FC287ED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95BA5BED-2227-643D-5FBD-1DBB0DFAAC8C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2BCA8223-D395-CBAD-5A4B-5D233E90E473}"/>
                  </a:ext>
                </a:extLst>
              </p:cNvPr>
              <p:cNvSpPr txBox="1"/>
              <p:nvPr/>
            </p:nvSpPr>
            <p:spPr>
              <a:xfrm>
                <a:off x="1463791" y="4344515"/>
                <a:ext cx="277534" cy="3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2BCA8223-D395-CBAD-5A4B-5D233E90E4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3791" y="4344515"/>
                <a:ext cx="277534" cy="329504"/>
              </a:xfrm>
              <a:prstGeom prst="rect">
                <a:avLst/>
              </a:prstGeom>
              <a:blipFill>
                <a:blip r:embed="rId2"/>
                <a:stretch>
                  <a:fillRect l="-4348" r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8" name="Group 67">
            <a:extLst>
              <a:ext uri="{FF2B5EF4-FFF2-40B4-BE49-F238E27FC236}">
                <a16:creationId xmlns:a16="http://schemas.microsoft.com/office/drawing/2014/main" id="{4596E34A-70D0-A8C9-05A2-CD5DDD2DB5F6}"/>
              </a:ext>
            </a:extLst>
          </p:cNvPr>
          <p:cNvGrpSpPr/>
          <p:nvPr/>
        </p:nvGrpSpPr>
        <p:grpSpPr>
          <a:xfrm>
            <a:off x="2149605" y="4354303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6322A04C-21C9-3580-22E2-1282C9598395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F62DA5BA-344B-DDB7-415F-88F11BE8C114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586D84EF-37C8-A4DB-F12E-1A9B740AE107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9EF037D5-66BD-9519-8C3C-7505DF3D4EB1}"/>
              </a:ext>
            </a:extLst>
          </p:cNvPr>
          <p:cNvGrpSpPr/>
          <p:nvPr/>
        </p:nvGrpSpPr>
        <p:grpSpPr>
          <a:xfrm>
            <a:off x="756476" y="4748285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B13AA59B-75AF-AA4F-BDC3-1C63C8D931C2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2653070E-949B-4D5D-0705-3E1D85F149FD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046ACA7A-1E90-B66A-CCCC-DFBB765F0265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A421CF1A-DB7B-8BFF-25AF-AA2896B8D470}"/>
              </a:ext>
            </a:extLst>
          </p:cNvPr>
          <p:cNvGrpSpPr/>
          <p:nvPr/>
        </p:nvGrpSpPr>
        <p:grpSpPr>
          <a:xfrm>
            <a:off x="1090704" y="4750687"/>
            <a:ext cx="280694" cy="296999"/>
            <a:chOff x="2438924" y="5798381"/>
            <a:chExt cx="249673" cy="249674"/>
          </a:xfrm>
        </p:grpSpPr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3A8B11B7-ACAF-7F32-1073-B00D70AE3DE9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F88EF8C8-3520-A08A-10A8-155F064DCD6B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FBDBAAD3-C96A-6BC9-663A-7D8FE02B17B3}"/>
                  </a:ext>
                </a:extLst>
              </p:cNvPr>
              <p:cNvSpPr txBox="1"/>
              <p:nvPr/>
            </p:nvSpPr>
            <p:spPr>
              <a:xfrm>
                <a:off x="1461567" y="4718183"/>
                <a:ext cx="277534" cy="3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FBDBAAD3-C96A-6BC9-663A-7D8FE02B17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1567" y="4718183"/>
                <a:ext cx="277534" cy="329504"/>
              </a:xfrm>
              <a:prstGeom prst="rect">
                <a:avLst/>
              </a:prstGeom>
              <a:blipFill>
                <a:blip r:embed="rId3"/>
                <a:stretch>
                  <a:fillRect l="-6667" r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0" name="Group 79">
            <a:extLst>
              <a:ext uri="{FF2B5EF4-FFF2-40B4-BE49-F238E27FC236}">
                <a16:creationId xmlns:a16="http://schemas.microsoft.com/office/drawing/2014/main" id="{60487ABE-8108-16B2-C9B3-97CA82D78CCD}"/>
              </a:ext>
            </a:extLst>
          </p:cNvPr>
          <p:cNvGrpSpPr/>
          <p:nvPr/>
        </p:nvGrpSpPr>
        <p:grpSpPr>
          <a:xfrm>
            <a:off x="1820785" y="4747874"/>
            <a:ext cx="286015" cy="302631"/>
            <a:chOff x="1717748" y="2845549"/>
            <a:chExt cx="254406" cy="254408"/>
          </a:xfrm>
          <a:solidFill>
            <a:srgbClr val="E9D909"/>
          </a:solidFill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24B310AE-5ADE-7424-B9C3-D328A8A9A3C9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3A04C92A-1C72-213B-2172-4E734E9A0A1E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B2F7F532-3F12-E104-6774-8FFAA0942ABA}"/>
              </a:ext>
            </a:extLst>
          </p:cNvPr>
          <p:cNvGrpSpPr/>
          <p:nvPr/>
        </p:nvGrpSpPr>
        <p:grpSpPr>
          <a:xfrm>
            <a:off x="2149574" y="4750953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4ECA905E-8CE7-9747-3DB0-3811D509AC09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3BDE8ED5-D8C0-CACA-CB10-08D613F12804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29BAD3C3-A538-EC07-024D-7E75C3A97EAB}"/>
              </a:ext>
            </a:extLst>
          </p:cNvPr>
          <p:cNvSpPr txBox="1"/>
          <p:nvPr/>
        </p:nvSpPr>
        <p:spPr>
          <a:xfrm>
            <a:off x="3232536" y="5100876"/>
            <a:ext cx="2177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858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5E6A1-7FDB-F05A-AAFA-46111B567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Reconfiguration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4BE48-9926-48D5-8B1A-F2C73652B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12825"/>
          </a:xfrm>
        </p:spPr>
        <p:txBody>
          <a:bodyPr/>
          <a:lstStyle/>
          <a:p>
            <a:r>
              <a:rPr lang="en-US" dirty="0"/>
              <a:t>Given initial configuration </a:t>
            </a:r>
            <a:r>
              <a:rPr lang="en-US" i="1" dirty="0"/>
              <a:t>I </a:t>
            </a:r>
            <a:r>
              <a:rPr lang="en-US" dirty="0"/>
              <a:t>and target configuration </a:t>
            </a:r>
            <a:r>
              <a:rPr lang="en-US" i="1" dirty="0"/>
              <a:t>D</a:t>
            </a:r>
            <a:r>
              <a:rPr lang="en-US" dirty="0"/>
              <a:t>, can </a:t>
            </a:r>
            <a:r>
              <a:rPr lang="en-US" i="1" dirty="0"/>
              <a:t>D </a:t>
            </a:r>
            <a:r>
              <a:rPr lang="en-US" dirty="0"/>
              <a:t>ever be reached from </a:t>
            </a:r>
            <a:r>
              <a:rPr lang="en-US" i="1" dirty="0"/>
              <a:t>I</a:t>
            </a:r>
            <a:r>
              <a:rPr lang="en-US" dirty="0"/>
              <a:t>?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167059E-3145-8ED9-A0B1-51B98C92EE82}"/>
              </a:ext>
            </a:extLst>
          </p:cNvPr>
          <p:cNvSpPr/>
          <p:nvPr/>
        </p:nvSpPr>
        <p:spPr>
          <a:xfrm>
            <a:off x="3232536" y="3492037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5452ABB-B77C-F761-9BE7-1944C27060CE}"/>
              </a:ext>
            </a:extLst>
          </p:cNvPr>
          <p:cNvSpPr/>
          <p:nvPr/>
        </p:nvSpPr>
        <p:spPr>
          <a:xfrm>
            <a:off x="3969212" y="3492037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55F22EC-1CCA-B72E-D197-58377FD4721F}"/>
              </a:ext>
            </a:extLst>
          </p:cNvPr>
          <p:cNvSpPr/>
          <p:nvPr/>
        </p:nvSpPr>
        <p:spPr>
          <a:xfrm>
            <a:off x="4705888" y="3486636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0FAC51D-AD87-8DFC-C557-638EE6DD9C1F}"/>
              </a:ext>
            </a:extLst>
          </p:cNvPr>
          <p:cNvSpPr/>
          <p:nvPr/>
        </p:nvSpPr>
        <p:spPr>
          <a:xfrm>
            <a:off x="3232536" y="4243402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ED080E8-DDB3-2621-C805-40FD6C1DBE62}"/>
              </a:ext>
            </a:extLst>
          </p:cNvPr>
          <p:cNvSpPr/>
          <p:nvPr/>
        </p:nvSpPr>
        <p:spPr>
          <a:xfrm>
            <a:off x="3969211" y="4240702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C01860-5A74-0CFD-44F2-34472D7EF7D4}"/>
              </a:ext>
            </a:extLst>
          </p:cNvPr>
          <p:cNvSpPr/>
          <p:nvPr/>
        </p:nvSpPr>
        <p:spPr>
          <a:xfrm>
            <a:off x="4705888" y="4240701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AF679F6-9CC9-7E41-E2B9-5C8368B17E8C}"/>
              </a:ext>
            </a:extLst>
          </p:cNvPr>
          <p:cNvSpPr/>
          <p:nvPr/>
        </p:nvSpPr>
        <p:spPr>
          <a:xfrm>
            <a:off x="3232536" y="5009338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1CF3821-4621-7FAA-BBDB-04A64DA3869E}"/>
              </a:ext>
            </a:extLst>
          </p:cNvPr>
          <p:cNvSpPr/>
          <p:nvPr/>
        </p:nvSpPr>
        <p:spPr>
          <a:xfrm>
            <a:off x="3969211" y="5000168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AD8B032-89D5-5D21-98FF-92F63DD14356}"/>
              </a:ext>
            </a:extLst>
          </p:cNvPr>
          <p:cNvSpPr/>
          <p:nvPr/>
        </p:nvSpPr>
        <p:spPr>
          <a:xfrm>
            <a:off x="4705887" y="5000166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CF57CED-BDFC-DEF9-76F8-25D5354A7617}"/>
              </a:ext>
            </a:extLst>
          </p:cNvPr>
          <p:cNvSpPr/>
          <p:nvPr/>
        </p:nvSpPr>
        <p:spPr>
          <a:xfrm>
            <a:off x="9125936" y="3477048"/>
            <a:ext cx="736676" cy="756766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47B915C-0E35-77F4-CAAA-5B697F6D63C7}"/>
              </a:ext>
            </a:extLst>
          </p:cNvPr>
          <p:cNvSpPr/>
          <p:nvPr/>
        </p:nvSpPr>
        <p:spPr>
          <a:xfrm>
            <a:off x="9862612" y="3477048"/>
            <a:ext cx="736676" cy="756766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3E00205-2EFF-3CEE-62C5-63C0B4893AB2}"/>
              </a:ext>
            </a:extLst>
          </p:cNvPr>
          <p:cNvSpPr/>
          <p:nvPr/>
        </p:nvSpPr>
        <p:spPr>
          <a:xfrm>
            <a:off x="10599288" y="3471647"/>
            <a:ext cx="736676" cy="756766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D718B55-2F88-E822-1CF9-8E6FD41DBD41}"/>
              </a:ext>
            </a:extLst>
          </p:cNvPr>
          <p:cNvSpPr/>
          <p:nvPr/>
        </p:nvSpPr>
        <p:spPr>
          <a:xfrm>
            <a:off x="9125936" y="4228413"/>
            <a:ext cx="736676" cy="756766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DCB3FF67-7577-7358-36A0-BE74C03DC235}"/>
              </a:ext>
            </a:extLst>
          </p:cNvPr>
          <p:cNvSpPr/>
          <p:nvPr/>
        </p:nvSpPr>
        <p:spPr>
          <a:xfrm>
            <a:off x="9862611" y="4225713"/>
            <a:ext cx="736676" cy="756766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F46867F-0A27-87EE-4FE6-1FF82940A9AA}"/>
              </a:ext>
            </a:extLst>
          </p:cNvPr>
          <p:cNvSpPr/>
          <p:nvPr/>
        </p:nvSpPr>
        <p:spPr>
          <a:xfrm>
            <a:off x="10599288" y="4225712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3684C6A-F690-5D43-9F4E-2366CCC56EE4}"/>
              </a:ext>
            </a:extLst>
          </p:cNvPr>
          <p:cNvSpPr/>
          <p:nvPr/>
        </p:nvSpPr>
        <p:spPr>
          <a:xfrm>
            <a:off x="9125936" y="4994349"/>
            <a:ext cx="736676" cy="756766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BD326F0-73D7-B1F9-9CDA-336443F53804}"/>
              </a:ext>
            </a:extLst>
          </p:cNvPr>
          <p:cNvSpPr/>
          <p:nvPr/>
        </p:nvSpPr>
        <p:spPr>
          <a:xfrm>
            <a:off x="9862611" y="4985178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1E4F83F-D59C-7797-9310-EFF578E3D16A}"/>
              </a:ext>
            </a:extLst>
          </p:cNvPr>
          <p:cNvSpPr/>
          <p:nvPr/>
        </p:nvSpPr>
        <p:spPr>
          <a:xfrm>
            <a:off x="10599286" y="4985177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A4EE9BC0-4F8A-3950-DF72-B37733C0B225}"/>
              </a:ext>
            </a:extLst>
          </p:cNvPr>
          <p:cNvCxnSpPr>
            <a:cxnSpLocks/>
          </p:cNvCxnSpPr>
          <p:nvPr/>
        </p:nvCxnSpPr>
        <p:spPr>
          <a:xfrm>
            <a:off x="5589545" y="4612615"/>
            <a:ext cx="4558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129DC93-CAEC-D24B-4273-C5032DD31C53}"/>
              </a:ext>
            </a:extLst>
          </p:cNvPr>
          <p:cNvCxnSpPr>
            <a:cxnSpLocks/>
          </p:cNvCxnSpPr>
          <p:nvPr/>
        </p:nvCxnSpPr>
        <p:spPr>
          <a:xfrm>
            <a:off x="8524873" y="4612615"/>
            <a:ext cx="4558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A592A75-2F65-D573-3538-00CE55C89141}"/>
              </a:ext>
            </a:extLst>
          </p:cNvPr>
          <p:cNvGrpSpPr/>
          <p:nvPr/>
        </p:nvGrpSpPr>
        <p:grpSpPr>
          <a:xfrm>
            <a:off x="3467382" y="5229970"/>
            <a:ext cx="280694" cy="297158"/>
            <a:chOff x="2438924" y="5798381"/>
            <a:chExt cx="249673" cy="249674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E1C57109-F740-DF2D-4B77-EF868EECB2E2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A834F038-2DBA-DB18-FF19-8A86912CBF95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A171DCE-D221-FAEC-A10F-B42595F469E6}"/>
              </a:ext>
            </a:extLst>
          </p:cNvPr>
          <p:cNvGrpSpPr/>
          <p:nvPr/>
        </p:nvGrpSpPr>
        <p:grpSpPr>
          <a:xfrm>
            <a:off x="3467147" y="4464034"/>
            <a:ext cx="280694" cy="297158"/>
            <a:chOff x="2438924" y="5798381"/>
            <a:chExt cx="249673" cy="249674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168DC984-7B62-0033-85E2-80C636787E96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6069E49C-2C67-36BD-5D96-BE079506C279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EA575BA-0ECE-2199-26AE-59D5FACB497D}"/>
              </a:ext>
            </a:extLst>
          </p:cNvPr>
          <p:cNvGrpSpPr/>
          <p:nvPr/>
        </p:nvGrpSpPr>
        <p:grpSpPr>
          <a:xfrm>
            <a:off x="4203101" y="3718677"/>
            <a:ext cx="280694" cy="297158"/>
            <a:chOff x="2438924" y="5798381"/>
            <a:chExt cx="249673" cy="249674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6937BE8D-02A5-6F11-A527-F72A342C5781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6C385C3E-D599-2191-FB40-F09472A607CA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FD57D500-CFAB-990F-4A99-16A1B8F82239}"/>
              </a:ext>
            </a:extLst>
          </p:cNvPr>
          <p:cNvGrpSpPr/>
          <p:nvPr/>
        </p:nvGrpSpPr>
        <p:grpSpPr>
          <a:xfrm>
            <a:off x="4939769" y="3718677"/>
            <a:ext cx="280694" cy="297158"/>
            <a:chOff x="2438924" y="5798381"/>
            <a:chExt cx="249673" cy="249674"/>
          </a:xfrm>
        </p:grpSpPr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ECF2728F-7B2C-61A2-13F3-35EC31FA9BE8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0A8DE5DA-B5C6-5EBA-8B92-3FAED2CC9467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4C1A31A0-CCAA-8014-33A1-5AA5BE8ED13F}"/>
              </a:ext>
            </a:extLst>
          </p:cNvPr>
          <p:cNvGrpSpPr/>
          <p:nvPr/>
        </p:nvGrpSpPr>
        <p:grpSpPr>
          <a:xfrm>
            <a:off x="3466999" y="3713046"/>
            <a:ext cx="286693" cy="302794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BE930768-1EEA-ADC6-68D8-75FF341E0DA0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AC6EEA35-3901-FD32-1119-3AB099739457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E2F3DBBD-0769-5C62-F40B-E7082C25D308}"/>
              </a:ext>
            </a:extLst>
          </p:cNvPr>
          <p:cNvGrpSpPr/>
          <p:nvPr/>
        </p:nvGrpSpPr>
        <p:grpSpPr>
          <a:xfrm>
            <a:off x="4193973" y="4472256"/>
            <a:ext cx="286693" cy="302794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5C73829D-CA05-B5F4-6F15-9E1A030B1BC1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7B5CAD28-E2CB-0EF6-363D-563C90769F85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FDAD0F58-9B8C-1D4A-36AE-F2FB70588DA9}"/>
              </a:ext>
            </a:extLst>
          </p:cNvPr>
          <p:cNvGrpSpPr/>
          <p:nvPr/>
        </p:nvGrpSpPr>
        <p:grpSpPr>
          <a:xfrm>
            <a:off x="4930514" y="5229970"/>
            <a:ext cx="286693" cy="302794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5D1FD8E0-B888-6C19-99B5-46955AA8CD87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DFF644A-2F14-A231-A9AD-CFF599D4D3B5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2E324E0C-8962-3C9C-7E77-3393BB1527A2}"/>
              </a:ext>
            </a:extLst>
          </p:cNvPr>
          <p:cNvGrpSpPr/>
          <p:nvPr/>
        </p:nvGrpSpPr>
        <p:grpSpPr>
          <a:xfrm>
            <a:off x="10828667" y="3707143"/>
            <a:ext cx="286015" cy="302793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C5CB7215-E6DE-E9CC-4E1B-F311A92AE3C6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02FB5B75-0C37-5292-EAD8-B4E232B2398E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6D2975CC-1E19-662D-D5CA-007B34CFC43A}"/>
              </a:ext>
            </a:extLst>
          </p:cNvPr>
          <p:cNvGrpSpPr/>
          <p:nvPr/>
        </p:nvGrpSpPr>
        <p:grpSpPr>
          <a:xfrm>
            <a:off x="9351267" y="5224331"/>
            <a:ext cx="286015" cy="302793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D292D03-2385-F412-BFD9-1756F314D4E3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A1E8A319-19CA-10FC-8270-00D4B0D18AB3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04974218-C75B-4DB8-A12B-4BF5C1BCFFD7}"/>
              </a:ext>
            </a:extLst>
          </p:cNvPr>
          <p:cNvGrpSpPr/>
          <p:nvPr/>
        </p:nvGrpSpPr>
        <p:grpSpPr>
          <a:xfrm>
            <a:off x="10098056" y="4463872"/>
            <a:ext cx="285985" cy="302793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321A6B14-73B2-949B-E1E8-FD41B54FFCCA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597D3D67-041D-05EB-60AF-09C1B0AE2996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8C89D380-4256-565A-A8E3-086D0C2CD460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C07ED989-A04D-9EC7-3D73-CCF62D01903A}"/>
              </a:ext>
            </a:extLst>
          </p:cNvPr>
          <p:cNvGrpSpPr/>
          <p:nvPr/>
        </p:nvGrpSpPr>
        <p:grpSpPr>
          <a:xfrm>
            <a:off x="9354523" y="3713046"/>
            <a:ext cx="285985" cy="302793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82F6896B-3ED8-F976-F741-D41492ED6A55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3DD5D86C-748D-207F-460D-2EB0AA659754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99FAF426-D91E-D220-467B-735A3AC9BB2E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9F9A5BF0-8EEC-8420-373C-A220B8378CF5}"/>
              </a:ext>
            </a:extLst>
          </p:cNvPr>
          <p:cNvGrpSpPr/>
          <p:nvPr/>
        </p:nvGrpSpPr>
        <p:grpSpPr>
          <a:xfrm>
            <a:off x="10823932" y="5221334"/>
            <a:ext cx="286693" cy="302794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22BEDBFE-A8E7-C253-4C3D-B45EB444DDA3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BA456613-BA36-72DF-27BC-7DE8EBB9B027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7" name="TextBox 176">
            <a:extLst>
              <a:ext uri="{FF2B5EF4-FFF2-40B4-BE49-F238E27FC236}">
                <a16:creationId xmlns:a16="http://schemas.microsoft.com/office/drawing/2014/main" id="{047EA58B-D927-25AE-6511-EBC903EF03AB}"/>
              </a:ext>
            </a:extLst>
          </p:cNvPr>
          <p:cNvSpPr txBox="1"/>
          <p:nvPr/>
        </p:nvSpPr>
        <p:spPr>
          <a:xfrm>
            <a:off x="3239708" y="5775273"/>
            <a:ext cx="22028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I</a:t>
            </a:r>
            <a:endParaRPr lang="en-US" sz="2400" dirty="0"/>
          </a:p>
        </p:txBody>
      </p: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F0D993C8-1C07-C034-7A31-976619D1F27A}"/>
              </a:ext>
            </a:extLst>
          </p:cNvPr>
          <p:cNvGrpSpPr/>
          <p:nvPr/>
        </p:nvGrpSpPr>
        <p:grpSpPr>
          <a:xfrm>
            <a:off x="10098054" y="3715860"/>
            <a:ext cx="285985" cy="302793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899CB04C-614D-50FF-47DD-5C8DED819A6F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B71AE707-AA4B-753E-E0A1-DB2FF22D4F8F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3BF61016-50EB-FA5A-71FF-0307D32F1B0A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83788CEC-E77F-9744-A4FF-494926988608}"/>
              </a:ext>
            </a:extLst>
          </p:cNvPr>
          <p:cNvGrpSpPr/>
          <p:nvPr/>
        </p:nvGrpSpPr>
        <p:grpSpPr>
          <a:xfrm>
            <a:off x="9357509" y="4476293"/>
            <a:ext cx="285985" cy="302793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28B0CAE6-F3E4-EBC6-1D0D-4FD914999A36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6698AB75-273A-4F62-9D85-666E1532C820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A5CDDFA2-7DC0-E2F1-13F2-9B371DFC76BA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64E6143D-821A-79AD-2E68-97D825670E69}"/>
                  </a:ext>
                </a:extLst>
              </p:cNvPr>
              <p:cNvSpPr txBox="1"/>
              <p:nvPr/>
            </p:nvSpPr>
            <p:spPr>
              <a:xfrm>
                <a:off x="7157196" y="4396829"/>
                <a:ext cx="29976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64E6143D-821A-79AD-2E68-97D825670E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7196" y="4396829"/>
                <a:ext cx="299762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1" name="TextBox 190">
            <a:extLst>
              <a:ext uri="{FF2B5EF4-FFF2-40B4-BE49-F238E27FC236}">
                <a16:creationId xmlns:a16="http://schemas.microsoft.com/office/drawing/2014/main" id="{933809FC-CFAF-B535-3644-EF56F8D82213}"/>
              </a:ext>
            </a:extLst>
          </p:cNvPr>
          <p:cNvSpPr txBox="1"/>
          <p:nvPr/>
        </p:nvSpPr>
        <p:spPr>
          <a:xfrm>
            <a:off x="9150945" y="5775273"/>
            <a:ext cx="22028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Configuration </a:t>
            </a:r>
            <a:r>
              <a:rPr lang="en-US" sz="2400" i="1" dirty="0"/>
              <a:t>D</a:t>
            </a:r>
            <a:endParaRPr lang="en-US" sz="2400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2990119A-3566-728B-C0A3-8FB28E5F3AFB}"/>
              </a:ext>
            </a:extLst>
          </p:cNvPr>
          <p:cNvSpPr/>
          <p:nvPr/>
        </p:nvSpPr>
        <p:spPr>
          <a:xfrm>
            <a:off x="10599286" y="4225712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A2B3EE4B-0D97-D833-4D92-3A3AB7C3CFA2}"/>
              </a:ext>
            </a:extLst>
          </p:cNvPr>
          <p:cNvSpPr/>
          <p:nvPr/>
        </p:nvSpPr>
        <p:spPr>
          <a:xfrm>
            <a:off x="9862610" y="4985178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78FC03A5-2B80-1C13-69B6-925B6210ACE3}"/>
              </a:ext>
            </a:extLst>
          </p:cNvPr>
          <p:cNvSpPr/>
          <p:nvPr/>
        </p:nvSpPr>
        <p:spPr>
          <a:xfrm>
            <a:off x="10599285" y="4985177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F490A592-15C2-A6E6-ADC7-09F4268ACBEC}"/>
              </a:ext>
            </a:extLst>
          </p:cNvPr>
          <p:cNvSpPr txBox="1"/>
          <p:nvPr/>
        </p:nvSpPr>
        <p:spPr>
          <a:xfrm>
            <a:off x="389110" y="3681773"/>
            <a:ext cx="24657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Species:</a:t>
            </a:r>
          </a:p>
          <a:p>
            <a:pPr algn="ctr"/>
            <a:endParaRPr lang="en-US" dirty="0"/>
          </a:p>
          <a:p>
            <a:pPr algn="ctr"/>
            <a:endParaRPr lang="en-US" u="sng" dirty="0"/>
          </a:p>
          <a:p>
            <a:pPr algn="ctr"/>
            <a:r>
              <a:rPr lang="en-US" sz="2400" u="sng" dirty="0"/>
              <a:t>Rules: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C1F3C9E8-0361-0152-6811-3481A2A65275}"/>
              </a:ext>
            </a:extLst>
          </p:cNvPr>
          <p:cNvGrpSpPr/>
          <p:nvPr/>
        </p:nvGrpSpPr>
        <p:grpSpPr>
          <a:xfrm>
            <a:off x="975949" y="4174288"/>
            <a:ext cx="280694" cy="296999"/>
            <a:chOff x="3810627" y="5564876"/>
            <a:chExt cx="249673" cy="249674"/>
          </a:xfrm>
        </p:grpSpPr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BCDC505C-B8C4-8950-D678-83A8DB11BA4D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6411C56B-0589-64F6-60C7-F5230E4597F7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5F7D861A-87E6-D406-32F0-EF2CBA8EB358}"/>
              </a:ext>
            </a:extLst>
          </p:cNvPr>
          <p:cNvGrpSpPr/>
          <p:nvPr/>
        </p:nvGrpSpPr>
        <p:grpSpPr>
          <a:xfrm>
            <a:off x="1978355" y="4171470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6D4CD536-1EF0-7472-1AAA-7407A8D1DD49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418CFDDD-EED8-54F9-28AC-0C95841AA0E9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B9C814A9-5D15-4417-6B7C-581915A6E502}"/>
              </a:ext>
            </a:extLst>
          </p:cNvPr>
          <p:cNvGrpSpPr/>
          <p:nvPr/>
        </p:nvGrpSpPr>
        <p:grpSpPr>
          <a:xfrm>
            <a:off x="1306400" y="4171470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E2AFF92C-3117-600F-43F9-D95A5F74C628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896566F5-3098-B060-8CBF-5022338F77AD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F47145B8-0578-50E1-7A53-A1F3700B5346}"/>
              </a:ext>
            </a:extLst>
          </p:cNvPr>
          <p:cNvGrpSpPr/>
          <p:nvPr/>
        </p:nvGrpSpPr>
        <p:grpSpPr>
          <a:xfrm>
            <a:off x="1642731" y="4171470"/>
            <a:ext cx="285985" cy="30263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02501FCD-10F4-22BB-455D-C8711904F23C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108ECC67-9D20-D3AD-EAD6-D805002C0710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84266466-EC05-A2E9-A4F1-92EBBFAD0A5D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8D8780E9-45FA-A239-D3B9-8F94298081C6}"/>
              </a:ext>
            </a:extLst>
          </p:cNvPr>
          <p:cNvGrpSpPr/>
          <p:nvPr/>
        </p:nvGrpSpPr>
        <p:grpSpPr>
          <a:xfrm>
            <a:off x="782422" y="5081624"/>
            <a:ext cx="280694" cy="296999"/>
            <a:chOff x="3810627" y="5564876"/>
            <a:chExt cx="249673" cy="249674"/>
          </a:xfrm>
        </p:grpSpPr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232478B9-B393-F861-7FB6-87DC9C4F785E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160C4B8E-69F0-FC5D-3689-834F09114237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3276D80B-CB35-E442-2F66-3A1C24FF33A2}"/>
              </a:ext>
            </a:extLst>
          </p:cNvPr>
          <p:cNvGrpSpPr/>
          <p:nvPr/>
        </p:nvGrpSpPr>
        <p:grpSpPr>
          <a:xfrm>
            <a:off x="1112873" y="5078806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6EBBDDF1-B75F-3405-12C6-404E56AC1867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9E887CE-A5F8-831B-1777-FF8ED1030D81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0E993C89-4949-DD7D-3A86-CBE473A491A3}"/>
              </a:ext>
            </a:extLst>
          </p:cNvPr>
          <p:cNvGrpSpPr/>
          <p:nvPr/>
        </p:nvGrpSpPr>
        <p:grpSpPr>
          <a:xfrm>
            <a:off x="1846731" y="5075992"/>
            <a:ext cx="285985" cy="30263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B8CC2A5-4142-AFAC-66B5-B2D929E8E4FD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AB84E6CB-18CA-E75B-4E35-E65778EF7394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41F8005D-37AE-9E29-A5A0-C0DD191694D5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0" name="TextBox 179">
                <a:extLst>
                  <a:ext uri="{FF2B5EF4-FFF2-40B4-BE49-F238E27FC236}">
                    <a16:creationId xmlns:a16="http://schemas.microsoft.com/office/drawing/2014/main" id="{B5F44721-573B-9696-9288-C705FB3123DD}"/>
                  </a:ext>
                </a:extLst>
              </p:cNvPr>
              <p:cNvSpPr txBox="1"/>
              <p:nvPr/>
            </p:nvSpPr>
            <p:spPr>
              <a:xfrm>
                <a:off x="1489737" y="5066204"/>
                <a:ext cx="277534" cy="3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0" name="TextBox 179">
                <a:extLst>
                  <a:ext uri="{FF2B5EF4-FFF2-40B4-BE49-F238E27FC236}">
                    <a16:creationId xmlns:a16="http://schemas.microsoft.com/office/drawing/2014/main" id="{B5F44721-573B-9696-9288-C705FB3123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9737" y="5066204"/>
                <a:ext cx="277534" cy="329504"/>
              </a:xfrm>
              <a:prstGeom prst="rect">
                <a:avLst/>
              </a:prstGeom>
              <a:blipFill>
                <a:blip r:embed="rId3"/>
                <a:stretch>
                  <a:fillRect l="-4348" r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1" name="Group 180">
            <a:extLst>
              <a:ext uri="{FF2B5EF4-FFF2-40B4-BE49-F238E27FC236}">
                <a16:creationId xmlns:a16="http://schemas.microsoft.com/office/drawing/2014/main" id="{95FC48B2-3A2F-FE40-A7B9-735C757FE040}"/>
              </a:ext>
            </a:extLst>
          </p:cNvPr>
          <p:cNvGrpSpPr/>
          <p:nvPr/>
        </p:nvGrpSpPr>
        <p:grpSpPr>
          <a:xfrm>
            <a:off x="2175551" y="5075992"/>
            <a:ext cx="285985" cy="30263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45170A12-DEA9-A90A-DB4C-E10FCF9B1FF0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2BEDCDC3-BC66-268D-83BD-CE74766FDF57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6D22C628-A609-A0E5-D840-D337E32B73C5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38E31F52-4E06-9A5F-4FC0-AB3AC707710E}"/>
              </a:ext>
            </a:extLst>
          </p:cNvPr>
          <p:cNvGrpSpPr/>
          <p:nvPr/>
        </p:nvGrpSpPr>
        <p:grpSpPr>
          <a:xfrm>
            <a:off x="782422" y="5469974"/>
            <a:ext cx="285985" cy="30263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30FC5F4F-EC24-6A38-6698-55349CC20570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543C74A2-C069-EA1C-3E31-50FF82AF8D88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0A6A33A5-DB16-4F36-834B-F37AAE66E342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54FBB7C4-37DB-68DA-353C-662C9834DF5F}"/>
              </a:ext>
            </a:extLst>
          </p:cNvPr>
          <p:cNvGrpSpPr/>
          <p:nvPr/>
        </p:nvGrpSpPr>
        <p:grpSpPr>
          <a:xfrm>
            <a:off x="1116650" y="5472376"/>
            <a:ext cx="280694" cy="296999"/>
            <a:chOff x="2438924" y="5798381"/>
            <a:chExt cx="249673" cy="249674"/>
          </a:xfrm>
        </p:grpSpPr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907DEFA8-2EC9-F5FC-6A47-4A4C0D01B494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0B0CC490-5964-E58E-A3C6-0949F2D9FC4B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2" name="TextBox 201">
                <a:extLst>
                  <a:ext uri="{FF2B5EF4-FFF2-40B4-BE49-F238E27FC236}">
                    <a16:creationId xmlns:a16="http://schemas.microsoft.com/office/drawing/2014/main" id="{B97BBAC4-1684-D2F6-1313-F8A257641348}"/>
                  </a:ext>
                </a:extLst>
              </p:cNvPr>
              <p:cNvSpPr txBox="1"/>
              <p:nvPr/>
            </p:nvSpPr>
            <p:spPr>
              <a:xfrm>
                <a:off x="1487513" y="5439872"/>
                <a:ext cx="277534" cy="3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2" name="TextBox 201">
                <a:extLst>
                  <a:ext uri="{FF2B5EF4-FFF2-40B4-BE49-F238E27FC236}">
                    <a16:creationId xmlns:a16="http://schemas.microsoft.com/office/drawing/2014/main" id="{B97BBAC4-1684-D2F6-1313-F8A257641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7513" y="5439872"/>
                <a:ext cx="277534" cy="329504"/>
              </a:xfrm>
              <a:prstGeom prst="rect">
                <a:avLst/>
              </a:prstGeom>
              <a:blipFill>
                <a:blip r:embed="rId4"/>
                <a:stretch>
                  <a:fillRect l="-4348" r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3" name="Group 202">
            <a:extLst>
              <a:ext uri="{FF2B5EF4-FFF2-40B4-BE49-F238E27FC236}">
                <a16:creationId xmlns:a16="http://schemas.microsoft.com/office/drawing/2014/main" id="{EE58562B-02B3-5721-0445-286E544D1149}"/>
              </a:ext>
            </a:extLst>
          </p:cNvPr>
          <p:cNvGrpSpPr/>
          <p:nvPr/>
        </p:nvGrpSpPr>
        <p:grpSpPr>
          <a:xfrm>
            <a:off x="1846731" y="5469563"/>
            <a:ext cx="286015" cy="302631"/>
            <a:chOff x="1717748" y="2845549"/>
            <a:chExt cx="254406" cy="254408"/>
          </a:xfrm>
          <a:solidFill>
            <a:srgbClr val="FFFF00"/>
          </a:solidFill>
        </p:grpSpPr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6D731B04-62B2-4CB6-5CCC-D230368A627C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EB513B65-34B5-3EA5-AA01-133D052D9C35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76E516B7-01F7-456B-258B-D5F985D83B26}"/>
              </a:ext>
            </a:extLst>
          </p:cNvPr>
          <p:cNvGrpSpPr/>
          <p:nvPr/>
        </p:nvGrpSpPr>
        <p:grpSpPr>
          <a:xfrm>
            <a:off x="2175520" y="5472642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E16CEAE5-EB72-CD12-75D4-087303738D5F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id="{286FEEBE-6F8B-C5B0-7020-46B85AA8E17D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4AD26D66-25E4-74C0-E6BB-B7226813E1CC}"/>
              </a:ext>
            </a:extLst>
          </p:cNvPr>
          <p:cNvGrpSpPr/>
          <p:nvPr/>
        </p:nvGrpSpPr>
        <p:grpSpPr>
          <a:xfrm>
            <a:off x="10098056" y="4464034"/>
            <a:ext cx="285985" cy="302793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8A17798-9D4A-03CD-F26A-E1B32F3087B9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C33D509-E55A-F721-C16F-6D417E07EC39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CFF9D6C-1E20-2FFC-802E-A2783D95EA1F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DDA0389-8FE4-DD97-F262-C975F5F223C5}"/>
              </a:ext>
            </a:extLst>
          </p:cNvPr>
          <p:cNvGrpSpPr/>
          <p:nvPr/>
        </p:nvGrpSpPr>
        <p:grpSpPr>
          <a:xfrm>
            <a:off x="9354523" y="3713208"/>
            <a:ext cx="285985" cy="302793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91399C7-4298-718D-B526-D3F2408BC6EE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B1A8FA-C089-FDD0-4429-8D2CE671F787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36803EF-349D-0BB4-73E6-99D10BF8D526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AA27120-983F-877B-B83B-0EB141854FFE}"/>
              </a:ext>
            </a:extLst>
          </p:cNvPr>
          <p:cNvGrpSpPr/>
          <p:nvPr/>
        </p:nvGrpSpPr>
        <p:grpSpPr>
          <a:xfrm>
            <a:off x="10098054" y="3716022"/>
            <a:ext cx="285985" cy="302793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63D3240-7880-6BD3-33ED-73AF86574D9B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459A4622-863B-A2E2-F638-08264BBB1FA3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B11C4634-602A-A2B3-0ACE-257EAE58C2FB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74EC9778-9D3A-1EC9-3C76-1268B889B04F}"/>
              </a:ext>
            </a:extLst>
          </p:cNvPr>
          <p:cNvGrpSpPr/>
          <p:nvPr/>
        </p:nvGrpSpPr>
        <p:grpSpPr>
          <a:xfrm>
            <a:off x="9357509" y="4476455"/>
            <a:ext cx="285985" cy="302793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419E70B9-C386-3DE6-5069-3C520E7D4E52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3E50931C-6B74-6E38-A9B9-6922A41470B6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91A021CB-5B96-B22B-4889-97B05DC5405D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6B9FF8DC-2CA4-E6AE-D77A-6A119C1D4EAF}"/>
              </a:ext>
            </a:extLst>
          </p:cNvPr>
          <p:cNvGrpSpPr/>
          <p:nvPr/>
        </p:nvGrpSpPr>
        <p:grpSpPr>
          <a:xfrm>
            <a:off x="1642731" y="4171632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7D195DDE-6070-CA0A-D5B6-23DADB90C980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40DA4E0E-5AEA-D6C1-2E11-9F2E382EA62E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01A63B22-D760-E9AD-1A29-40D11FA2A2E8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557B44A-3CFD-3E1B-7F0A-9908D14620DA}"/>
              </a:ext>
            </a:extLst>
          </p:cNvPr>
          <p:cNvGrpSpPr/>
          <p:nvPr/>
        </p:nvGrpSpPr>
        <p:grpSpPr>
          <a:xfrm>
            <a:off x="1846731" y="5076154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4D4F0163-26C7-9632-8886-9EB1A507E998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623F9ECB-CB69-4924-BD61-533A05EB190C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866619A6-2ADE-5C0F-4802-F055C2817287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1430FFAA-87FD-81E6-E3AD-427E7C7655E6}"/>
              </a:ext>
            </a:extLst>
          </p:cNvPr>
          <p:cNvGrpSpPr/>
          <p:nvPr/>
        </p:nvGrpSpPr>
        <p:grpSpPr>
          <a:xfrm>
            <a:off x="2175551" y="5076154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417F2A0-0E4F-DC62-B929-802396223D72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4888339B-71F7-E5CA-FA19-7A4D4F5E63BC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023D2D8D-E0E2-3E0D-C567-B1FC3602175D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1D13FD8D-3036-32E5-83D5-F49F254D42FE}"/>
              </a:ext>
            </a:extLst>
          </p:cNvPr>
          <p:cNvGrpSpPr/>
          <p:nvPr/>
        </p:nvGrpSpPr>
        <p:grpSpPr>
          <a:xfrm>
            <a:off x="782422" y="5470136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D10256BE-A4C2-D8F3-9EF5-21F1FF9A7241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D29453E-D7B3-FC5E-2D69-CDB3979E1CE9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D3B33BD2-8446-CA85-794F-1353E0246412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4F000AD9-F63B-71C4-3994-DC458F68F00C}"/>
              </a:ext>
            </a:extLst>
          </p:cNvPr>
          <p:cNvGrpSpPr/>
          <p:nvPr/>
        </p:nvGrpSpPr>
        <p:grpSpPr>
          <a:xfrm>
            <a:off x="1846731" y="5469725"/>
            <a:ext cx="286015" cy="302631"/>
            <a:chOff x="1717748" y="2845549"/>
            <a:chExt cx="254406" cy="254408"/>
          </a:xfrm>
          <a:solidFill>
            <a:srgbClr val="E9D909"/>
          </a:solidFill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7A4A40E9-4FB9-4D5D-EAC1-21AA539759D7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3A716311-6887-1474-A359-85DC9CED3726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50678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5E6A1-7FDB-F05A-AAFA-46111B567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1-Reconfiguration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4BE48-9926-48D5-8B1A-F2C73652B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12825"/>
          </a:xfrm>
        </p:spPr>
        <p:txBody>
          <a:bodyPr/>
          <a:lstStyle/>
          <a:p>
            <a:r>
              <a:rPr lang="en-US" dirty="0"/>
              <a:t>Given initial configuration </a:t>
            </a:r>
            <a:r>
              <a:rPr lang="en-US" i="1" dirty="0"/>
              <a:t>I, </a:t>
            </a:r>
            <a:r>
              <a:rPr lang="en-US" dirty="0"/>
              <a:t>vertex </a:t>
            </a:r>
            <a:r>
              <a:rPr lang="en-US" i="1" dirty="0"/>
              <a:t>v </a:t>
            </a:r>
            <a:r>
              <a:rPr lang="en-US" dirty="0"/>
              <a:t>and species </a:t>
            </a:r>
            <a:r>
              <a:rPr lang="en-US" i="1" dirty="0"/>
              <a:t>s, </a:t>
            </a:r>
            <a:r>
              <a:rPr lang="en-US" dirty="0"/>
              <a:t>does </a:t>
            </a:r>
            <a:r>
              <a:rPr lang="en-US" i="1" dirty="0"/>
              <a:t>s </a:t>
            </a:r>
            <a:r>
              <a:rPr lang="en-US" dirty="0"/>
              <a:t>ever appear in v?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05113B7-D2FB-955D-D251-DB569B7A3D5B}"/>
              </a:ext>
            </a:extLst>
          </p:cNvPr>
          <p:cNvSpPr/>
          <p:nvPr/>
        </p:nvSpPr>
        <p:spPr>
          <a:xfrm>
            <a:off x="9125936" y="3477048"/>
            <a:ext cx="736676" cy="756766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DD7FB6C-DF2F-40D4-6D4C-55B81CF7796D}"/>
              </a:ext>
            </a:extLst>
          </p:cNvPr>
          <p:cNvSpPr/>
          <p:nvPr/>
        </p:nvSpPr>
        <p:spPr>
          <a:xfrm>
            <a:off x="9862612" y="3477048"/>
            <a:ext cx="736676" cy="756766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E266EF5-2575-6DFF-E0E0-56B417613A2E}"/>
              </a:ext>
            </a:extLst>
          </p:cNvPr>
          <p:cNvSpPr/>
          <p:nvPr/>
        </p:nvSpPr>
        <p:spPr>
          <a:xfrm>
            <a:off x="10599288" y="3471647"/>
            <a:ext cx="736676" cy="756766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79E9129-390A-7917-40FB-3EBB9BF04150}"/>
              </a:ext>
            </a:extLst>
          </p:cNvPr>
          <p:cNvSpPr/>
          <p:nvPr/>
        </p:nvSpPr>
        <p:spPr>
          <a:xfrm>
            <a:off x="9125936" y="4228413"/>
            <a:ext cx="736676" cy="756766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D0FA9E3-AC2D-4F8E-F759-B0C9764FB422}"/>
              </a:ext>
            </a:extLst>
          </p:cNvPr>
          <p:cNvSpPr/>
          <p:nvPr/>
        </p:nvSpPr>
        <p:spPr>
          <a:xfrm>
            <a:off x="9862611" y="4225713"/>
            <a:ext cx="736676" cy="75676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EA3C86B-7B09-256B-87EE-D67C3AF9ACFF}"/>
              </a:ext>
            </a:extLst>
          </p:cNvPr>
          <p:cNvSpPr/>
          <p:nvPr/>
        </p:nvSpPr>
        <p:spPr>
          <a:xfrm>
            <a:off x="9125936" y="4994349"/>
            <a:ext cx="736676" cy="756766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C9A1EA2-B3FA-0B06-61EF-92A204CDCD25}"/>
              </a:ext>
            </a:extLst>
          </p:cNvPr>
          <p:cNvCxnSpPr>
            <a:cxnSpLocks/>
          </p:cNvCxnSpPr>
          <p:nvPr/>
        </p:nvCxnSpPr>
        <p:spPr>
          <a:xfrm>
            <a:off x="8524873" y="4612615"/>
            <a:ext cx="4558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0CB5053-6BAA-775E-3D95-24E5959B7C3B}"/>
              </a:ext>
            </a:extLst>
          </p:cNvPr>
          <p:cNvGrpSpPr/>
          <p:nvPr/>
        </p:nvGrpSpPr>
        <p:grpSpPr>
          <a:xfrm>
            <a:off x="3467382" y="5229970"/>
            <a:ext cx="280694" cy="297158"/>
            <a:chOff x="2438924" y="5798381"/>
            <a:chExt cx="249673" cy="249674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53897D27-8D3E-B5A2-9BDD-378F3B7C81C4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1AE5A22-D3A7-5E2A-356D-07F27D148248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F77C3AE-87E2-1918-E884-7CF71FC2DD7B}"/>
              </a:ext>
            </a:extLst>
          </p:cNvPr>
          <p:cNvGrpSpPr/>
          <p:nvPr/>
        </p:nvGrpSpPr>
        <p:grpSpPr>
          <a:xfrm>
            <a:off x="3467147" y="4464034"/>
            <a:ext cx="280694" cy="297158"/>
            <a:chOff x="2438924" y="5798381"/>
            <a:chExt cx="249673" cy="249674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2FB9A3D-2E7A-153D-487D-2EA29F8977D3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6C638428-6CC3-4077-893E-D142A086E28E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1C22F75-7C37-7A00-5A2A-04ED417FAA4A}"/>
              </a:ext>
            </a:extLst>
          </p:cNvPr>
          <p:cNvGrpSpPr/>
          <p:nvPr/>
        </p:nvGrpSpPr>
        <p:grpSpPr>
          <a:xfrm>
            <a:off x="4203101" y="3718677"/>
            <a:ext cx="280694" cy="297158"/>
            <a:chOff x="2438924" y="5798381"/>
            <a:chExt cx="249673" cy="249674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3529E3DE-6522-0CFA-FCA5-00C013D3BF94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3D3B9E12-5ADF-31DE-D89A-BCA165F9FFC1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93294E6-2A88-5726-9020-B69BC2BE9103}"/>
              </a:ext>
            </a:extLst>
          </p:cNvPr>
          <p:cNvGrpSpPr/>
          <p:nvPr/>
        </p:nvGrpSpPr>
        <p:grpSpPr>
          <a:xfrm>
            <a:off x="4939769" y="3718677"/>
            <a:ext cx="280694" cy="297158"/>
            <a:chOff x="2438924" y="5798381"/>
            <a:chExt cx="249673" cy="249674"/>
          </a:xfrm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A96F919C-107F-7C67-F062-72D824EDD583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4B873EAC-43D7-D33F-D46F-B186B1064685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A0DE1DC-857B-1892-8CFC-8FD148DF5F23}"/>
              </a:ext>
            </a:extLst>
          </p:cNvPr>
          <p:cNvGrpSpPr/>
          <p:nvPr/>
        </p:nvGrpSpPr>
        <p:grpSpPr>
          <a:xfrm>
            <a:off x="3466999" y="3713046"/>
            <a:ext cx="286693" cy="302794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05B7C1D0-AEB3-B287-510F-DAE6CAC050C8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F58A549-D039-D77A-927C-FBAB7E9D408F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C0F7286-C61D-00EA-6435-D4D407D536A8}"/>
              </a:ext>
            </a:extLst>
          </p:cNvPr>
          <p:cNvGrpSpPr/>
          <p:nvPr/>
        </p:nvGrpSpPr>
        <p:grpSpPr>
          <a:xfrm>
            <a:off x="4193973" y="4472256"/>
            <a:ext cx="286693" cy="302794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89A86B1E-10C8-E3A1-C256-4C53739258FB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5E25B0EF-1B4C-C1CE-BAF3-A9013FAE6062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B204C373-E4E3-0686-6D06-01D3876CCFAC}"/>
              </a:ext>
            </a:extLst>
          </p:cNvPr>
          <p:cNvGrpSpPr/>
          <p:nvPr/>
        </p:nvGrpSpPr>
        <p:grpSpPr>
          <a:xfrm>
            <a:off x="4930514" y="5229970"/>
            <a:ext cx="286693" cy="302794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923EA666-A3E1-DA1B-7ADF-B2454DB32E77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8B9AABE9-0966-D4C5-7CCB-11BBCD667995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E346AD19-392B-08B6-56E4-5A60595B781B}"/>
              </a:ext>
            </a:extLst>
          </p:cNvPr>
          <p:cNvGrpSpPr/>
          <p:nvPr/>
        </p:nvGrpSpPr>
        <p:grpSpPr>
          <a:xfrm>
            <a:off x="10828667" y="3707143"/>
            <a:ext cx="286015" cy="302793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4CAC350B-01F4-2E56-3292-D6A71A228ECA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9E93B8FF-1A7A-DAF4-8164-72B947F6041E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AECA4495-7C8A-56D9-398F-FE169DEFD2C3}"/>
              </a:ext>
            </a:extLst>
          </p:cNvPr>
          <p:cNvGrpSpPr/>
          <p:nvPr/>
        </p:nvGrpSpPr>
        <p:grpSpPr>
          <a:xfrm>
            <a:off x="9351267" y="5224331"/>
            <a:ext cx="286015" cy="302793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E7378351-5811-795C-1FE4-69746BD57ABC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9BA53782-592C-4F53-4121-D121EC61D754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D303EB68-2355-9369-2ACE-9541A9158188}"/>
              </a:ext>
            </a:extLst>
          </p:cNvPr>
          <p:cNvGrpSpPr/>
          <p:nvPr/>
        </p:nvGrpSpPr>
        <p:grpSpPr>
          <a:xfrm>
            <a:off x="10098056" y="4463872"/>
            <a:ext cx="285985" cy="302793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9FF46B46-0922-EAC9-E56E-E200BA30A37F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CE37251C-ACAA-0431-008D-3300AF58EE40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4B2452A7-F2D1-48B5-D84F-A9135826A67A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C37AB243-F079-9F86-F1A4-FB7AB6BB629C}"/>
              </a:ext>
            </a:extLst>
          </p:cNvPr>
          <p:cNvGrpSpPr/>
          <p:nvPr/>
        </p:nvGrpSpPr>
        <p:grpSpPr>
          <a:xfrm>
            <a:off x="9354523" y="3713046"/>
            <a:ext cx="285985" cy="302793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6A75DA09-0134-B659-0361-6E9C9035B160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21AFAD35-49E1-8047-2E47-98FF03B3E359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0E7C14E8-8045-CAE6-4E64-F3DFD477CB49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4CC330FF-6B73-E866-8FE7-6F8C293A3A61}"/>
              </a:ext>
            </a:extLst>
          </p:cNvPr>
          <p:cNvGrpSpPr/>
          <p:nvPr/>
        </p:nvGrpSpPr>
        <p:grpSpPr>
          <a:xfrm>
            <a:off x="10823932" y="5221334"/>
            <a:ext cx="286693" cy="302794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C2A571A0-796A-B04C-4F80-3E538F4CD74F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82CC35F6-CA3E-ADE8-0669-CC7E30E61610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7ADE6542-39D4-3D57-127D-4D8CFD042379}"/>
              </a:ext>
            </a:extLst>
          </p:cNvPr>
          <p:cNvGrpSpPr/>
          <p:nvPr/>
        </p:nvGrpSpPr>
        <p:grpSpPr>
          <a:xfrm>
            <a:off x="10098054" y="3715860"/>
            <a:ext cx="285985" cy="302793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E717633E-A87B-2B69-3BEA-0EAE83215616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AE18A0E-AB46-C4D7-577D-3EF9C7FC8F26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4E7C37FB-95B3-CA8E-AD4D-C49BDA24F769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B32BDBEB-AFD8-1EBC-9415-28BF6DBAA0A8}"/>
              </a:ext>
            </a:extLst>
          </p:cNvPr>
          <p:cNvGrpSpPr/>
          <p:nvPr/>
        </p:nvGrpSpPr>
        <p:grpSpPr>
          <a:xfrm>
            <a:off x="9357509" y="4476293"/>
            <a:ext cx="285985" cy="302793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686EB7E2-9144-33C8-86F4-C15AE40C2644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62760D83-CB5D-5D46-527B-53AFCEF89456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8DBDED3E-67A3-4804-F515-626554C18F07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id="{7C96F89A-A24C-CECA-FDBD-2EFBB6718A5D}"/>
                  </a:ext>
                </a:extLst>
              </p:cNvPr>
              <p:cNvSpPr txBox="1"/>
              <p:nvPr/>
            </p:nvSpPr>
            <p:spPr>
              <a:xfrm>
                <a:off x="7157196" y="4396829"/>
                <a:ext cx="29976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id="{7C96F89A-A24C-CECA-FDBD-2EFBB6718A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7196" y="4396829"/>
                <a:ext cx="299762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Oval 54">
            <a:extLst>
              <a:ext uri="{FF2B5EF4-FFF2-40B4-BE49-F238E27FC236}">
                <a16:creationId xmlns:a16="http://schemas.microsoft.com/office/drawing/2014/main" id="{B461E665-E47A-2271-EA55-426C8C5C4600}"/>
              </a:ext>
            </a:extLst>
          </p:cNvPr>
          <p:cNvSpPr/>
          <p:nvPr/>
        </p:nvSpPr>
        <p:spPr>
          <a:xfrm>
            <a:off x="3232535" y="3492037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515DF4E7-B08A-A0C3-1307-081AF1A1DB14}"/>
              </a:ext>
            </a:extLst>
          </p:cNvPr>
          <p:cNvSpPr/>
          <p:nvPr/>
        </p:nvSpPr>
        <p:spPr>
          <a:xfrm>
            <a:off x="3969211" y="3492037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84FF5C48-8299-0B03-0F61-FA9FA8D094F6}"/>
              </a:ext>
            </a:extLst>
          </p:cNvPr>
          <p:cNvSpPr/>
          <p:nvPr/>
        </p:nvSpPr>
        <p:spPr>
          <a:xfrm>
            <a:off x="4705887" y="3486636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CFC2D526-90DD-EB0C-BC10-FF1107F46644}"/>
              </a:ext>
            </a:extLst>
          </p:cNvPr>
          <p:cNvSpPr/>
          <p:nvPr/>
        </p:nvSpPr>
        <p:spPr>
          <a:xfrm>
            <a:off x="3232535" y="4243402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A5A0B4A2-1574-9FC4-CD65-1EEF4A8E6CF9}"/>
              </a:ext>
            </a:extLst>
          </p:cNvPr>
          <p:cNvSpPr/>
          <p:nvPr/>
        </p:nvSpPr>
        <p:spPr>
          <a:xfrm>
            <a:off x="3969210" y="4240702"/>
            <a:ext cx="736676" cy="756766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15B4AA9F-A8DD-9680-AFE0-53AE5D055B4D}"/>
              </a:ext>
            </a:extLst>
          </p:cNvPr>
          <p:cNvSpPr/>
          <p:nvPr/>
        </p:nvSpPr>
        <p:spPr>
          <a:xfrm>
            <a:off x="4705887" y="4240701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2911BA66-46F9-2556-28A4-F542A5F01E96}"/>
              </a:ext>
            </a:extLst>
          </p:cNvPr>
          <p:cNvSpPr/>
          <p:nvPr/>
        </p:nvSpPr>
        <p:spPr>
          <a:xfrm>
            <a:off x="3232535" y="5009338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A953900-C4CB-DE3B-5136-69EE12E79EE8}"/>
              </a:ext>
            </a:extLst>
          </p:cNvPr>
          <p:cNvSpPr/>
          <p:nvPr/>
        </p:nvSpPr>
        <p:spPr>
          <a:xfrm>
            <a:off x="3969210" y="5000168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EDA241F8-E511-8F72-09C2-5426CD17CFAB}"/>
              </a:ext>
            </a:extLst>
          </p:cNvPr>
          <p:cNvSpPr/>
          <p:nvPr/>
        </p:nvSpPr>
        <p:spPr>
          <a:xfrm>
            <a:off x="4705885" y="5000166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BFA81B5-2B96-10E4-A4C6-93564A39AEF3}"/>
              </a:ext>
            </a:extLst>
          </p:cNvPr>
          <p:cNvSpPr/>
          <p:nvPr/>
        </p:nvSpPr>
        <p:spPr>
          <a:xfrm>
            <a:off x="10599286" y="4225712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1D1357A3-B25B-ADB7-FBB4-71F5A4F83260}"/>
              </a:ext>
            </a:extLst>
          </p:cNvPr>
          <p:cNvSpPr/>
          <p:nvPr/>
        </p:nvSpPr>
        <p:spPr>
          <a:xfrm>
            <a:off x="9862610" y="4985178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45B384D0-AECA-5B41-760F-A31FD451C878}"/>
              </a:ext>
            </a:extLst>
          </p:cNvPr>
          <p:cNvSpPr/>
          <p:nvPr/>
        </p:nvSpPr>
        <p:spPr>
          <a:xfrm>
            <a:off x="10599285" y="4985177"/>
            <a:ext cx="736676" cy="75676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9B806A-0166-8409-3D90-7DF325B20575}"/>
              </a:ext>
            </a:extLst>
          </p:cNvPr>
          <p:cNvSpPr txBox="1"/>
          <p:nvPr/>
        </p:nvSpPr>
        <p:spPr>
          <a:xfrm>
            <a:off x="389110" y="3681773"/>
            <a:ext cx="24657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Species:</a:t>
            </a:r>
          </a:p>
          <a:p>
            <a:pPr algn="ctr"/>
            <a:endParaRPr lang="en-US" dirty="0"/>
          </a:p>
          <a:p>
            <a:pPr algn="ctr"/>
            <a:endParaRPr lang="en-US" u="sng" dirty="0"/>
          </a:p>
          <a:p>
            <a:pPr algn="ctr"/>
            <a:r>
              <a:rPr lang="en-US" sz="2400" u="sng" dirty="0"/>
              <a:t>Rules: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BD8882BC-8D9D-FE0F-6B03-16A497AFBB10}"/>
              </a:ext>
            </a:extLst>
          </p:cNvPr>
          <p:cNvGrpSpPr/>
          <p:nvPr/>
        </p:nvGrpSpPr>
        <p:grpSpPr>
          <a:xfrm>
            <a:off x="975949" y="4174288"/>
            <a:ext cx="280694" cy="296999"/>
            <a:chOff x="3810627" y="5564876"/>
            <a:chExt cx="249673" cy="249674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D3F648CA-BDBE-0CF3-0A03-71F93060A2B7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54E0A7CE-BA87-3560-5433-EE7827290816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21723D39-E93F-A4DC-C4BD-D5C190EA852A}"/>
              </a:ext>
            </a:extLst>
          </p:cNvPr>
          <p:cNvGrpSpPr/>
          <p:nvPr/>
        </p:nvGrpSpPr>
        <p:grpSpPr>
          <a:xfrm>
            <a:off x="1978355" y="4171470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8AEAC8D0-D7BF-49FA-B756-023C2E4BCE56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1FFAE328-BF1B-8E56-5BD8-707FB43A6870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7A11BBE9-00E9-7A8C-5422-E17135C549CB}"/>
              </a:ext>
            </a:extLst>
          </p:cNvPr>
          <p:cNvGrpSpPr/>
          <p:nvPr/>
        </p:nvGrpSpPr>
        <p:grpSpPr>
          <a:xfrm>
            <a:off x="1306400" y="4171470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916EEA8B-AD88-EE70-5516-9DD3094FDE89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524F1915-36E5-D121-0863-B605FA7C801F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70E7CC5-883A-014E-C11D-A30C95BB321C}"/>
              </a:ext>
            </a:extLst>
          </p:cNvPr>
          <p:cNvGrpSpPr/>
          <p:nvPr/>
        </p:nvGrpSpPr>
        <p:grpSpPr>
          <a:xfrm>
            <a:off x="1642731" y="4171470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5A499120-F63A-B57D-191D-C07F15574C08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1BDE14B3-D9FC-3A51-222B-2D1D0B5D5B21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20ADAE3F-0A45-3835-17ED-DEEC05D1D71C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465DE143-9C65-E227-4888-6C7146EE098B}"/>
              </a:ext>
            </a:extLst>
          </p:cNvPr>
          <p:cNvGrpSpPr/>
          <p:nvPr/>
        </p:nvGrpSpPr>
        <p:grpSpPr>
          <a:xfrm>
            <a:off x="782422" y="5081624"/>
            <a:ext cx="280694" cy="296999"/>
            <a:chOff x="3810627" y="5564876"/>
            <a:chExt cx="249673" cy="249674"/>
          </a:xfrm>
        </p:grpSpPr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0EE015BE-F2CD-CAEF-88F6-BE53713829F5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9DBC49BB-EE27-9D8B-B91E-16ED74204906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44CBFAA6-BD47-C1D1-C4D0-06228CE8A069}"/>
              </a:ext>
            </a:extLst>
          </p:cNvPr>
          <p:cNvGrpSpPr/>
          <p:nvPr/>
        </p:nvGrpSpPr>
        <p:grpSpPr>
          <a:xfrm>
            <a:off x="1112873" y="5078806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2B83D840-0F8F-5032-BF94-E60AC3A5207A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D01E7812-4B52-5219-F863-A88EF407F5F4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B0AB6AF1-A51F-21B9-9EE2-EC263831E63F}"/>
              </a:ext>
            </a:extLst>
          </p:cNvPr>
          <p:cNvGrpSpPr/>
          <p:nvPr/>
        </p:nvGrpSpPr>
        <p:grpSpPr>
          <a:xfrm>
            <a:off x="1846731" y="5075992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50E2042-3C47-6D0B-9304-0D002607F9FC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94EC50F4-26D9-3BF0-4EE6-178E58A9FD70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2D2F35F9-6E5B-7A2F-1477-9483D2CB3B63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9462F7B1-4DA4-657B-E9A2-483028C7976C}"/>
                  </a:ext>
                </a:extLst>
              </p:cNvPr>
              <p:cNvSpPr txBox="1"/>
              <p:nvPr/>
            </p:nvSpPr>
            <p:spPr>
              <a:xfrm>
                <a:off x="1489737" y="5066204"/>
                <a:ext cx="277534" cy="3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9462F7B1-4DA4-657B-E9A2-483028C797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9737" y="5066204"/>
                <a:ext cx="277534" cy="329504"/>
              </a:xfrm>
              <a:prstGeom prst="rect">
                <a:avLst/>
              </a:prstGeom>
              <a:blipFill>
                <a:blip r:embed="rId3"/>
                <a:stretch>
                  <a:fillRect l="-4348" r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9" name="Group 108">
            <a:extLst>
              <a:ext uri="{FF2B5EF4-FFF2-40B4-BE49-F238E27FC236}">
                <a16:creationId xmlns:a16="http://schemas.microsoft.com/office/drawing/2014/main" id="{F6F8C641-36F1-64C3-C7E7-074FE0AFE1C0}"/>
              </a:ext>
            </a:extLst>
          </p:cNvPr>
          <p:cNvGrpSpPr/>
          <p:nvPr/>
        </p:nvGrpSpPr>
        <p:grpSpPr>
          <a:xfrm>
            <a:off x="2175551" y="5075992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4758C80C-8FAD-B5F7-8E6E-34AADE2F74B1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CC07EC24-11E9-A491-61EB-3A2BE153751D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4FBEF658-74F2-288A-EC1E-BB11BC1D4355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ED7B5D0B-007E-F30A-3085-F298917ECCC6}"/>
              </a:ext>
            </a:extLst>
          </p:cNvPr>
          <p:cNvGrpSpPr/>
          <p:nvPr/>
        </p:nvGrpSpPr>
        <p:grpSpPr>
          <a:xfrm>
            <a:off x="782422" y="5469974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C6AB0B80-B3E0-7322-937F-79FE09CEF24F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16F5ACEE-0127-1FB5-CC46-572188371666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1195C980-54C4-0A16-CDBF-01F2953C6DE0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8C5005C5-5C89-E7E2-ED74-FFE3E68088FC}"/>
              </a:ext>
            </a:extLst>
          </p:cNvPr>
          <p:cNvGrpSpPr/>
          <p:nvPr/>
        </p:nvGrpSpPr>
        <p:grpSpPr>
          <a:xfrm>
            <a:off x="1116650" y="5472376"/>
            <a:ext cx="280694" cy="296999"/>
            <a:chOff x="2438924" y="5798381"/>
            <a:chExt cx="249673" cy="249674"/>
          </a:xfrm>
        </p:grpSpPr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B5AE1897-F84B-225D-813F-6A4A89AABB9E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9655B7F2-0E5F-3A76-F9AC-94A8CCD8841E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82E2BBB6-0A79-61B7-A928-B07B33527F4F}"/>
                  </a:ext>
                </a:extLst>
              </p:cNvPr>
              <p:cNvSpPr txBox="1"/>
              <p:nvPr/>
            </p:nvSpPr>
            <p:spPr>
              <a:xfrm>
                <a:off x="1487513" y="5439872"/>
                <a:ext cx="277534" cy="3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82E2BBB6-0A79-61B7-A928-B07B33527F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7513" y="5439872"/>
                <a:ext cx="277534" cy="329504"/>
              </a:xfrm>
              <a:prstGeom prst="rect">
                <a:avLst/>
              </a:prstGeom>
              <a:blipFill>
                <a:blip r:embed="rId4"/>
                <a:stretch>
                  <a:fillRect l="-4348" r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4" name="Group 153">
            <a:extLst>
              <a:ext uri="{FF2B5EF4-FFF2-40B4-BE49-F238E27FC236}">
                <a16:creationId xmlns:a16="http://schemas.microsoft.com/office/drawing/2014/main" id="{EA0C3B30-BD7B-51A3-F28E-02B3A2664D52}"/>
              </a:ext>
            </a:extLst>
          </p:cNvPr>
          <p:cNvGrpSpPr/>
          <p:nvPr/>
        </p:nvGrpSpPr>
        <p:grpSpPr>
          <a:xfrm>
            <a:off x="1846731" y="5469563"/>
            <a:ext cx="286015" cy="302631"/>
            <a:chOff x="1717748" y="2845549"/>
            <a:chExt cx="254406" cy="254408"/>
          </a:xfrm>
          <a:solidFill>
            <a:srgbClr val="E9D909"/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7B3F09F6-07E7-54AE-586E-0AA27E3A30AA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32EF4687-F3C2-C385-F04A-EA16BA6C4633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6DDCF878-37AC-F759-17CB-9D3E896FE781}"/>
              </a:ext>
            </a:extLst>
          </p:cNvPr>
          <p:cNvGrpSpPr/>
          <p:nvPr/>
        </p:nvGrpSpPr>
        <p:grpSpPr>
          <a:xfrm>
            <a:off x="2175520" y="5472642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B9F584BE-DCF8-4751-3032-AADA4830B726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CB8523C-1FFE-DD8C-BAA2-C1070B4F9897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05B0492-13B8-4175-FEE8-F767E6CAF8A8}"/>
              </a:ext>
            </a:extLst>
          </p:cNvPr>
          <p:cNvCxnSpPr>
            <a:cxnSpLocks/>
          </p:cNvCxnSpPr>
          <p:nvPr/>
        </p:nvCxnSpPr>
        <p:spPr>
          <a:xfrm>
            <a:off x="5589545" y="4612615"/>
            <a:ext cx="4558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8F9A066A-BC15-E2D5-6360-A5BAD0CDDE29}"/>
              </a:ext>
            </a:extLst>
          </p:cNvPr>
          <p:cNvSpPr txBox="1"/>
          <p:nvPr/>
        </p:nvSpPr>
        <p:spPr>
          <a:xfrm>
            <a:off x="3239708" y="5775273"/>
            <a:ext cx="22028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646433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BDBBF-5948-36B6-67E2-64F37299C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</p:spTree>
    <p:extLst>
      <p:ext uri="{BB962C8B-B14F-4D97-AF65-F5344CB8AC3E}">
        <p14:creationId xmlns:p14="http://schemas.microsoft.com/office/powerpoint/2010/main" val="2125115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EA6F5-FFED-5E8E-8398-CAFCBE312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F1A9A-786A-3A11-BE03-B5B5426EC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CRNs are practical but limited in computational power</a:t>
            </a:r>
          </a:p>
          <a:p>
            <a:pPr lvl="1"/>
            <a:r>
              <a:rPr lang="en-US" dirty="0"/>
              <a:t>Deterministically compute semi-linear functions</a:t>
            </a:r>
          </a:p>
          <a:p>
            <a:r>
              <a:rPr lang="en-US" dirty="0" err="1"/>
              <a:t>sCRNs</a:t>
            </a:r>
            <a:r>
              <a:rPr lang="en-US" dirty="0"/>
              <a:t> help overcome some of these limitations</a:t>
            </a:r>
          </a:p>
          <a:p>
            <a:pPr lvl="1"/>
            <a:r>
              <a:rPr lang="en-US" dirty="0"/>
              <a:t>Some geometry</a:t>
            </a:r>
          </a:p>
          <a:p>
            <a:r>
              <a:rPr lang="en-US" dirty="0"/>
              <a:t>Burnout reflects how molecules may interact</a:t>
            </a:r>
          </a:p>
          <a:p>
            <a:pPr lvl="1"/>
            <a:r>
              <a:rPr lang="en-US" dirty="0"/>
              <a:t>Molecules with limited lifetimes</a:t>
            </a:r>
          </a:p>
          <a:p>
            <a:pPr lvl="1"/>
            <a:r>
              <a:rPr lang="en-US" dirty="0"/>
              <a:t>Reactions that consume large quantities of energy</a:t>
            </a:r>
          </a:p>
        </p:txBody>
      </p:sp>
    </p:spTree>
    <p:extLst>
      <p:ext uri="{BB962C8B-B14F-4D97-AF65-F5344CB8AC3E}">
        <p14:creationId xmlns:p14="http://schemas.microsoft.com/office/powerpoint/2010/main" val="2375773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39AD8-C3D5-3DDB-63D2-11D62F956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Motivation</a:t>
            </a:r>
            <a:endParaRPr 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0069C34-FF06-E7CE-B5CC-E2188F3ECA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90688"/>
            <a:ext cx="4767811" cy="3903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 spatially localized architecture for fast and modular DNA computing |  Nature Nanotechnology">
            <a:extLst>
              <a:ext uri="{FF2B5EF4-FFF2-40B4-BE49-F238E27FC236}">
                <a16:creationId xmlns:a16="http://schemas.microsoft.com/office/drawing/2014/main" id="{AB90AC01-00F3-CF65-6D7D-950A1073AB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91651"/>
            <a:ext cx="5773947" cy="3902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FD926EF-E980-CF68-8DFA-20F5C4CFB7BC}"/>
              </a:ext>
            </a:extLst>
          </p:cNvPr>
          <p:cNvSpPr txBox="1"/>
          <p:nvPr/>
        </p:nvSpPr>
        <p:spPr>
          <a:xfrm>
            <a:off x="6096000" y="5926346"/>
            <a:ext cx="57739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i="0" dirty="0">
                <a:effectLst/>
              </a:rPr>
              <a:t>G. Chatterjee, N. </a:t>
            </a:r>
            <a:r>
              <a:rPr lang="en-US" sz="1400" b="0" i="0" dirty="0" err="1">
                <a:effectLst/>
              </a:rPr>
              <a:t>Dalchau</a:t>
            </a:r>
            <a:r>
              <a:rPr lang="en-US" sz="1400" b="0" i="0" dirty="0">
                <a:effectLst/>
              </a:rPr>
              <a:t>, R. A. Muscat, A. Phillips, and G. Seelig. </a:t>
            </a:r>
            <a:r>
              <a:rPr lang="en-US" sz="1400" b="1" i="0" dirty="0">
                <a:effectLst/>
              </a:rPr>
              <a:t>A spatially localized architecture for fast and modular DNA computing</a:t>
            </a:r>
            <a:r>
              <a:rPr lang="en-US" sz="1400" b="0" i="0" dirty="0">
                <a:effectLst/>
              </a:rPr>
              <a:t>. Nature nanotechnology, 12(9):920–927, 2017.</a:t>
            </a:r>
            <a:endParaRPr lang="en-US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CD10B0-098B-BD4C-C4D6-7139971C1B3A}"/>
              </a:ext>
            </a:extLst>
          </p:cNvPr>
          <p:cNvSpPr txBox="1"/>
          <p:nvPr/>
        </p:nvSpPr>
        <p:spPr>
          <a:xfrm>
            <a:off x="838200" y="5926346"/>
            <a:ext cx="476781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A. J. </a:t>
            </a:r>
            <a:r>
              <a:rPr lang="en-US" sz="1400" dirty="0" err="1"/>
              <a:t>Thubagere</a:t>
            </a:r>
            <a:r>
              <a:rPr lang="en-US" sz="1400" dirty="0"/>
              <a:t>, W. Li, R. F. Johnson, Z. Chen, S. </a:t>
            </a:r>
            <a:r>
              <a:rPr lang="en-US" sz="1400" dirty="0" err="1"/>
              <a:t>Doroudi</a:t>
            </a:r>
            <a:r>
              <a:rPr lang="en-US" sz="1400" dirty="0"/>
              <a:t>, Y. L. Lee, G. </a:t>
            </a:r>
            <a:r>
              <a:rPr lang="en-US" sz="1400" dirty="0" err="1"/>
              <a:t>Izatt</a:t>
            </a:r>
            <a:r>
              <a:rPr lang="en-US" sz="1400" dirty="0"/>
              <a:t>, S. Wittman, N. Srinivas, D. Woods, et al. </a:t>
            </a:r>
            <a:r>
              <a:rPr lang="en-US" sz="1400" b="1" dirty="0"/>
              <a:t>A cargo-sorting DNA robot</a:t>
            </a:r>
            <a:r>
              <a:rPr lang="en-US" sz="1400" dirty="0"/>
              <a:t>. Science, 357(6356):eaan6558, 2017.</a:t>
            </a:r>
          </a:p>
        </p:txBody>
      </p:sp>
    </p:spTree>
    <p:extLst>
      <p:ext uri="{BB962C8B-B14F-4D97-AF65-F5344CB8AC3E}">
        <p14:creationId xmlns:p14="http://schemas.microsoft.com/office/powerpoint/2010/main" val="1399496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FCD10F-A45A-4A8C-03CF-F461E6145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Previous work/Contributions</a:t>
            </a:r>
          </a:p>
        </p:txBody>
      </p:sp>
    </p:spTree>
    <p:extLst>
      <p:ext uri="{BB962C8B-B14F-4D97-AF65-F5344CB8AC3E}">
        <p14:creationId xmlns:p14="http://schemas.microsoft.com/office/powerpoint/2010/main" val="2154656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FE782-29F2-ABEF-C5A3-E23ECD40B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Overview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017BC-033A-A6F7-388B-AE0FEECBF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to the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Motivation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Previous work/Contributions</a:t>
            </a:r>
          </a:p>
          <a:p>
            <a:pPr lvl="1"/>
            <a:r>
              <a:rPr lang="en-US" dirty="0"/>
              <a:t>Linear Surfaces</a:t>
            </a:r>
          </a:p>
          <a:p>
            <a:pPr lvl="1"/>
            <a:r>
              <a:rPr lang="en-US" dirty="0"/>
              <a:t>General Surfaces</a:t>
            </a:r>
          </a:p>
          <a:p>
            <a:pPr lvl="1"/>
            <a:r>
              <a:rPr lang="en-US" dirty="0"/>
              <a:t>Grid Surfaces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Conclusion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7949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01F8E-1F13-FDE5-F544-00A5917DD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589" y="336136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2DC8E-05E6-0EAB-0C7C-3942EC43F7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162" y="1826538"/>
            <a:ext cx="5479559" cy="528957"/>
          </a:xfrm>
        </p:spPr>
        <p:txBody>
          <a:bodyPr/>
          <a:lstStyle/>
          <a:p>
            <a:pPr algn="ctr"/>
            <a:r>
              <a:rPr lang="en-US" dirty="0"/>
              <a:t>Linear Surfaces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7692DE21-3658-2FA4-6AFC-4CFFF1103FB0}"/>
              </a:ext>
            </a:extLst>
          </p:cNvPr>
          <p:cNvSpPr txBox="1">
            <a:spLocks/>
          </p:cNvSpPr>
          <p:nvPr/>
        </p:nvSpPr>
        <p:spPr>
          <a:xfrm>
            <a:off x="567177" y="3457376"/>
            <a:ext cx="5506544" cy="5996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General Surfaces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C504433-0396-F42A-E193-24ED53371D87}"/>
              </a:ext>
            </a:extLst>
          </p:cNvPr>
          <p:cNvGrpSpPr/>
          <p:nvPr/>
        </p:nvGrpSpPr>
        <p:grpSpPr>
          <a:xfrm>
            <a:off x="2201586" y="2460436"/>
            <a:ext cx="2264710" cy="809460"/>
            <a:chOff x="2106549" y="2514599"/>
            <a:chExt cx="2264710" cy="80946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3282A82-A9D4-44B6-38E2-6696D2B5BD4C}"/>
                </a:ext>
              </a:extLst>
            </p:cNvPr>
            <p:cNvSpPr/>
            <p:nvPr/>
          </p:nvSpPr>
          <p:spPr>
            <a:xfrm>
              <a:off x="2106549" y="2520335"/>
              <a:ext cx="754904" cy="80372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ED1945A-C9C6-895E-0F77-8BE2E1856B19}"/>
                </a:ext>
              </a:extLst>
            </p:cNvPr>
            <p:cNvSpPr/>
            <p:nvPr/>
          </p:nvSpPr>
          <p:spPr>
            <a:xfrm>
              <a:off x="2861453" y="2520335"/>
              <a:ext cx="754904" cy="80372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6DDD9117-A95B-B65A-0267-AC5B54D86FF7}"/>
                </a:ext>
              </a:extLst>
            </p:cNvPr>
            <p:cNvSpPr/>
            <p:nvPr/>
          </p:nvSpPr>
          <p:spPr>
            <a:xfrm>
              <a:off x="3616355" y="2514599"/>
              <a:ext cx="754904" cy="80372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84BABA4D-D9AA-D7AC-7983-FE49D286D9DB}"/>
                </a:ext>
              </a:extLst>
            </p:cNvPr>
            <p:cNvGrpSpPr/>
            <p:nvPr/>
          </p:nvGrpSpPr>
          <p:grpSpPr>
            <a:xfrm>
              <a:off x="3101128" y="2761038"/>
              <a:ext cx="287639" cy="315597"/>
              <a:chOff x="2438924" y="5798381"/>
              <a:chExt cx="249673" cy="249674"/>
            </a:xfrm>
          </p:grpSpPr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F95B1083-D9C6-D3AE-758F-693690C29F66}"/>
                  </a:ext>
                </a:extLst>
              </p:cNvPr>
              <p:cNvSpPr/>
              <p:nvPr/>
            </p:nvSpPr>
            <p:spPr>
              <a:xfrm>
                <a:off x="2438928" y="5798381"/>
                <a:ext cx="249667" cy="249674"/>
              </a:xfrm>
              <a:custGeom>
                <a:avLst/>
                <a:gdLst>
                  <a:gd name="connsiteX0" fmla="*/ 124787 w 249667"/>
                  <a:gd name="connsiteY0" fmla="*/ 249599 h 249674"/>
                  <a:gd name="connsiteX1" fmla="*/ -42 w 249667"/>
                  <a:gd name="connsiteY1" fmla="*/ 124762 h 249674"/>
                  <a:gd name="connsiteX2" fmla="*/ 124787 w 249667"/>
                  <a:gd name="connsiteY2" fmla="*/ -76 h 249674"/>
                  <a:gd name="connsiteX3" fmla="*/ 249625 w 249667"/>
                  <a:gd name="connsiteY3" fmla="*/ 124762 h 249674"/>
                  <a:gd name="connsiteX4" fmla="*/ 124787 w 249667"/>
                  <a:gd name="connsiteY4" fmla="*/ 249599 h 249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67" h="249674">
                    <a:moveTo>
                      <a:pt x="124787" y="249599"/>
                    </a:moveTo>
                    <a:cubicBezTo>
                      <a:pt x="55906" y="249599"/>
                      <a:pt x="-42" y="193747"/>
                      <a:pt x="-42" y="124762"/>
                    </a:cubicBezTo>
                    <a:cubicBezTo>
                      <a:pt x="-42" y="55769"/>
                      <a:pt x="55906" y="-76"/>
                      <a:pt x="124787" y="-76"/>
                    </a:cubicBezTo>
                    <a:cubicBezTo>
                      <a:pt x="193781" y="-76"/>
                      <a:pt x="249625" y="55769"/>
                      <a:pt x="249625" y="124762"/>
                    </a:cubicBezTo>
                    <a:cubicBezTo>
                      <a:pt x="249625" y="193747"/>
                      <a:pt x="193781" y="249599"/>
                      <a:pt x="124787" y="249599"/>
                    </a:cubicBezTo>
                    <a:close/>
                  </a:path>
                </a:pathLst>
              </a:custGeom>
              <a:solidFill>
                <a:srgbClr val="3B5F91"/>
              </a:solidFill>
              <a:ln w="2626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54CEDA59-65DD-BDE2-D079-ACB8A7C31660}"/>
                  </a:ext>
                </a:extLst>
              </p:cNvPr>
              <p:cNvSpPr/>
              <p:nvPr/>
            </p:nvSpPr>
            <p:spPr>
              <a:xfrm rot="5400000">
                <a:off x="2438924" y="5798382"/>
                <a:ext cx="249673" cy="249673"/>
              </a:xfrm>
              <a:custGeom>
                <a:avLst/>
                <a:gdLst>
                  <a:gd name="connsiteX0" fmla="*/ 249669 w 249673"/>
                  <a:gd name="connsiteY0" fmla="*/ 124857 h 249673"/>
                  <a:gd name="connsiteX1" fmla="*/ 124832 w 249673"/>
                  <a:gd name="connsiteY1" fmla="*/ 249694 h 249673"/>
                  <a:gd name="connsiteX2" fmla="*/ -5 w 249673"/>
                  <a:gd name="connsiteY2" fmla="*/ 124857 h 249673"/>
                  <a:gd name="connsiteX3" fmla="*/ 124832 w 249673"/>
                  <a:gd name="connsiteY3" fmla="*/ 20 h 249673"/>
                  <a:gd name="connsiteX4" fmla="*/ 249669 w 249673"/>
                  <a:gd name="connsiteY4" fmla="*/ 124857 h 2496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73" h="249673">
                    <a:moveTo>
                      <a:pt x="249669" y="124857"/>
                    </a:moveTo>
                    <a:cubicBezTo>
                      <a:pt x="249669" y="193741"/>
                      <a:pt x="193821" y="249694"/>
                      <a:pt x="124832" y="249694"/>
                    </a:cubicBezTo>
                    <a:cubicBezTo>
                      <a:pt x="55843" y="249694"/>
                      <a:pt x="-5" y="193741"/>
                      <a:pt x="-5" y="124857"/>
                    </a:cubicBezTo>
                    <a:cubicBezTo>
                      <a:pt x="-5" y="55869"/>
                      <a:pt x="55843" y="20"/>
                      <a:pt x="124832" y="20"/>
                    </a:cubicBezTo>
                    <a:cubicBezTo>
                      <a:pt x="193821" y="20"/>
                      <a:pt x="249669" y="55869"/>
                      <a:pt x="249669" y="124857"/>
                    </a:cubicBezTo>
                    <a:close/>
                  </a:path>
                </a:pathLst>
              </a:custGeom>
              <a:noFill/>
              <a:ln w="14888" cap="sq">
                <a:solidFill>
                  <a:srgbClr val="000000">
                    <a:alpha val="69000"/>
                  </a:srgb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FE53A891-BDF5-EA5C-62B2-C97024F7EC91}"/>
                </a:ext>
              </a:extLst>
            </p:cNvPr>
            <p:cNvGrpSpPr/>
            <p:nvPr/>
          </p:nvGrpSpPr>
          <p:grpSpPr>
            <a:xfrm>
              <a:off x="3856023" y="2761038"/>
              <a:ext cx="287639" cy="315597"/>
              <a:chOff x="2438924" y="5798381"/>
              <a:chExt cx="249673" cy="24967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2B3552C3-A575-0F8B-7656-3AC50F77699C}"/>
                  </a:ext>
                </a:extLst>
              </p:cNvPr>
              <p:cNvSpPr/>
              <p:nvPr/>
            </p:nvSpPr>
            <p:spPr>
              <a:xfrm>
                <a:off x="2438928" y="5798381"/>
                <a:ext cx="249667" cy="249674"/>
              </a:xfrm>
              <a:custGeom>
                <a:avLst/>
                <a:gdLst>
                  <a:gd name="connsiteX0" fmla="*/ 124787 w 249667"/>
                  <a:gd name="connsiteY0" fmla="*/ 249599 h 249674"/>
                  <a:gd name="connsiteX1" fmla="*/ -42 w 249667"/>
                  <a:gd name="connsiteY1" fmla="*/ 124762 h 249674"/>
                  <a:gd name="connsiteX2" fmla="*/ 124787 w 249667"/>
                  <a:gd name="connsiteY2" fmla="*/ -76 h 249674"/>
                  <a:gd name="connsiteX3" fmla="*/ 249625 w 249667"/>
                  <a:gd name="connsiteY3" fmla="*/ 124762 h 249674"/>
                  <a:gd name="connsiteX4" fmla="*/ 124787 w 249667"/>
                  <a:gd name="connsiteY4" fmla="*/ 249599 h 249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67" h="249674">
                    <a:moveTo>
                      <a:pt x="124787" y="249599"/>
                    </a:moveTo>
                    <a:cubicBezTo>
                      <a:pt x="55906" y="249599"/>
                      <a:pt x="-42" y="193747"/>
                      <a:pt x="-42" y="124762"/>
                    </a:cubicBezTo>
                    <a:cubicBezTo>
                      <a:pt x="-42" y="55769"/>
                      <a:pt x="55906" y="-76"/>
                      <a:pt x="124787" y="-76"/>
                    </a:cubicBezTo>
                    <a:cubicBezTo>
                      <a:pt x="193781" y="-76"/>
                      <a:pt x="249625" y="55769"/>
                      <a:pt x="249625" y="124762"/>
                    </a:cubicBezTo>
                    <a:cubicBezTo>
                      <a:pt x="249625" y="193747"/>
                      <a:pt x="193781" y="249599"/>
                      <a:pt x="124787" y="249599"/>
                    </a:cubicBezTo>
                    <a:close/>
                  </a:path>
                </a:pathLst>
              </a:custGeom>
              <a:solidFill>
                <a:srgbClr val="3B5F91"/>
              </a:solidFill>
              <a:ln w="2626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6D17D474-C9A0-A3EF-8420-8F92E08DBD64}"/>
                  </a:ext>
                </a:extLst>
              </p:cNvPr>
              <p:cNvSpPr/>
              <p:nvPr/>
            </p:nvSpPr>
            <p:spPr>
              <a:xfrm rot="5400000">
                <a:off x="2438924" y="5798382"/>
                <a:ext cx="249673" cy="249673"/>
              </a:xfrm>
              <a:custGeom>
                <a:avLst/>
                <a:gdLst>
                  <a:gd name="connsiteX0" fmla="*/ 249669 w 249673"/>
                  <a:gd name="connsiteY0" fmla="*/ 124857 h 249673"/>
                  <a:gd name="connsiteX1" fmla="*/ 124832 w 249673"/>
                  <a:gd name="connsiteY1" fmla="*/ 249694 h 249673"/>
                  <a:gd name="connsiteX2" fmla="*/ -5 w 249673"/>
                  <a:gd name="connsiteY2" fmla="*/ 124857 h 249673"/>
                  <a:gd name="connsiteX3" fmla="*/ 124832 w 249673"/>
                  <a:gd name="connsiteY3" fmla="*/ 20 h 249673"/>
                  <a:gd name="connsiteX4" fmla="*/ 249669 w 249673"/>
                  <a:gd name="connsiteY4" fmla="*/ 124857 h 2496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73" h="249673">
                    <a:moveTo>
                      <a:pt x="249669" y="124857"/>
                    </a:moveTo>
                    <a:cubicBezTo>
                      <a:pt x="249669" y="193741"/>
                      <a:pt x="193821" y="249694"/>
                      <a:pt x="124832" y="249694"/>
                    </a:cubicBezTo>
                    <a:cubicBezTo>
                      <a:pt x="55843" y="249694"/>
                      <a:pt x="-5" y="193741"/>
                      <a:pt x="-5" y="124857"/>
                    </a:cubicBezTo>
                    <a:cubicBezTo>
                      <a:pt x="-5" y="55869"/>
                      <a:pt x="55843" y="20"/>
                      <a:pt x="124832" y="20"/>
                    </a:cubicBezTo>
                    <a:cubicBezTo>
                      <a:pt x="193821" y="20"/>
                      <a:pt x="249669" y="55869"/>
                      <a:pt x="249669" y="124857"/>
                    </a:cubicBezTo>
                    <a:close/>
                  </a:path>
                </a:pathLst>
              </a:custGeom>
              <a:noFill/>
              <a:ln w="14888" cap="sq">
                <a:solidFill>
                  <a:srgbClr val="000000">
                    <a:alpha val="69000"/>
                  </a:srgb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D85A9A11-742D-DAF4-8716-4EC79749CE75}"/>
                </a:ext>
              </a:extLst>
            </p:cNvPr>
            <p:cNvGrpSpPr/>
            <p:nvPr/>
          </p:nvGrpSpPr>
          <p:grpSpPr>
            <a:xfrm>
              <a:off x="2346813" y="2755058"/>
              <a:ext cx="293787" cy="321582"/>
              <a:chOff x="4104558" y="5562507"/>
              <a:chExt cx="255009" cy="254409"/>
            </a:xfrm>
            <a:solidFill>
              <a:srgbClr val="FF0000"/>
            </a:solidFill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F8A6CF2C-395B-5A8F-394C-915264C91D38}"/>
                  </a:ext>
                </a:extLst>
              </p:cNvPr>
              <p:cNvSpPr/>
              <p:nvPr/>
            </p:nvSpPr>
            <p:spPr>
              <a:xfrm>
                <a:off x="4104558" y="5562507"/>
                <a:ext cx="255008" cy="254405"/>
              </a:xfrm>
              <a:custGeom>
                <a:avLst/>
                <a:gdLst>
                  <a:gd name="connsiteX0" fmla="*/ 127458 w 255008"/>
                  <a:gd name="connsiteY0" fmla="*/ 254330 h 254405"/>
                  <a:gd name="connsiteX1" fmla="*/ -31 w 255008"/>
                  <a:gd name="connsiteY1" fmla="*/ 127131 h 254405"/>
                  <a:gd name="connsiteX2" fmla="*/ 127458 w 255008"/>
                  <a:gd name="connsiteY2" fmla="*/ -76 h 254405"/>
                  <a:gd name="connsiteX3" fmla="*/ 254977 w 255008"/>
                  <a:gd name="connsiteY3" fmla="*/ 127131 h 254405"/>
                  <a:gd name="connsiteX4" fmla="*/ 127458 w 255008"/>
                  <a:gd name="connsiteY4" fmla="*/ 254330 h 254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5008" h="254405">
                    <a:moveTo>
                      <a:pt x="127458" y="254330"/>
                    </a:moveTo>
                    <a:cubicBezTo>
                      <a:pt x="57057" y="254330"/>
                      <a:pt x="-31" y="197353"/>
                      <a:pt x="-31" y="127131"/>
                    </a:cubicBezTo>
                    <a:cubicBezTo>
                      <a:pt x="-31" y="56908"/>
                      <a:pt x="57057" y="-76"/>
                      <a:pt x="127458" y="-76"/>
                    </a:cubicBezTo>
                    <a:cubicBezTo>
                      <a:pt x="197897" y="-76"/>
                      <a:pt x="254977" y="56908"/>
                      <a:pt x="254977" y="127131"/>
                    </a:cubicBezTo>
                    <a:cubicBezTo>
                      <a:pt x="254977" y="197353"/>
                      <a:pt x="197897" y="254330"/>
                      <a:pt x="127458" y="254330"/>
                    </a:cubicBezTo>
                    <a:close/>
                  </a:path>
                </a:pathLst>
              </a:custGeom>
              <a:grpFill/>
              <a:ln w="2626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72BA3F13-EE84-7858-2497-C756C0EA6E4D}"/>
                  </a:ext>
                </a:extLst>
              </p:cNvPr>
              <p:cNvSpPr/>
              <p:nvPr/>
            </p:nvSpPr>
            <p:spPr>
              <a:xfrm rot="5400000">
                <a:off x="4104861" y="5562209"/>
                <a:ext cx="254404" cy="255009"/>
              </a:xfrm>
              <a:custGeom>
                <a:avLst/>
                <a:gdLst>
                  <a:gd name="connsiteX0" fmla="*/ 254414 w 254404"/>
                  <a:gd name="connsiteY0" fmla="*/ 127549 h 255009"/>
                  <a:gd name="connsiteX1" fmla="*/ 127212 w 254404"/>
                  <a:gd name="connsiteY1" fmla="*/ 255041 h 255009"/>
                  <a:gd name="connsiteX2" fmla="*/ 10 w 254404"/>
                  <a:gd name="connsiteY2" fmla="*/ 127549 h 255009"/>
                  <a:gd name="connsiteX3" fmla="*/ 127212 w 254404"/>
                  <a:gd name="connsiteY3" fmla="*/ 32 h 255009"/>
                  <a:gd name="connsiteX4" fmla="*/ 254414 w 254404"/>
                  <a:gd name="connsiteY4" fmla="*/ 127549 h 255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4404" h="255009">
                    <a:moveTo>
                      <a:pt x="254414" y="127549"/>
                    </a:moveTo>
                    <a:cubicBezTo>
                      <a:pt x="254414" y="197957"/>
                      <a:pt x="197436" y="255041"/>
                      <a:pt x="127212" y="255041"/>
                    </a:cubicBezTo>
                    <a:cubicBezTo>
                      <a:pt x="56988" y="255041"/>
                      <a:pt x="10" y="197957"/>
                      <a:pt x="10" y="127549"/>
                    </a:cubicBezTo>
                    <a:cubicBezTo>
                      <a:pt x="10" y="57115"/>
                      <a:pt x="56988" y="32"/>
                      <a:pt x="127212" y="32"/>
                    </a:cubicBezTo>
                    <a:cubicBezTo>
                      <a:pt x="197436" y="32"/>
                      <a:pt x="254414" y="57115"/>
                      <a:pt x="254414" y="127549"/>
                    </a:cubicBezTo>
                    <a:close/>
                  </a:path>
                </a:pathLst>
              </a:custGeom>
              <a:grpFill/>
              <a:ln w="14888" cap="sq">
                <a:solidFill>
                  <a:srgbClr val="000000">
                    <a:alpha val="69000"/>
                  </a:srgb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29" name="Oval 28">
            <a:extLst>
              <a:ext uri="{FF2B5EF4-FFF2-40B4-BE49-F238E27FC236}">
                <a16:creationId xmlns:a16="http://schemas.microsoft.com/office/drawing/2014/main" id="{6B8CB5F1-4EF8-0E6A-FF6B-741E7D5A2928}"/>
              </a:ext>
            </a:extLst>
          </p:cNvPr>
          <p:cNvSpPr/>
          <p:nvPr/>
        </p:nvSpPr>
        <p:spPr>
          <a:xfrm>
            <a:off x="1552578" y="4240206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D1AB0BE-2652-0CA5-7320-D47D479F9FD6}"/>
              </a:ext>
            </a:extLst>
          </p:cNvPr>
          <p:cNvSpPr/>
          <p:nvPr/>
        </p:nvSpPr>
        <p:spPr>
          <a:xfrm>
            <a:off x="2933074" y="4244518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2779815-0080-52CD-1FF6-28A77E273258}"/>
              </a:ext>
            </a:extLst>
          </p:cNvPr>
          <p:cNvSpPr/>
          <p:nvPr/>
        </p:nvSpPr>
        <p:spPr>
          <a:xfrm>
            <a:off x="2933074" y="5509439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0B3672A-F08E-0BD4-002D-55D8AACC1E5D}"/>
              </a:ext>
            </a:extLst>
          </p:cNvPr>
          <p:cNvGrpSpPr/>
          <p:nvPr/>
        </p:nvGrpSpPr>
        <p:grpSpPr>
          <a:xfrm>
            <a:off x="3172749" y="4485221"/>
            <a:ext cx="287639" cy="315597"/>
            <a:chOff x="2438924" y="5798381"/>
            <a:chExt cx="249673" cy="249674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F5E2E58B-10F2-3EE1-FF7D-EABDD046175B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EBFCAE0-1085-6522-AC42-435AF6196435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C82E2E7-6524-5AD0-82A9-7589B19DBAB5}"/>
              </a:ext>
            </a:extLst>
          </p:cNvPr>
          <p:cNvGrpSpPr/>
          <p:nvPr/>
        </p:nvGrpSpPr>
        <p:grpSpPr>
          <a:xfrm>
            <a:off x="3172742" y="5755878"/>
            <a:ext cx="287639" cy="315597"/>
            <a:chOff x="2438924" y="5798381"/>
            <a:chExt cx="249673" cy="249674"/>
          </a:xfrm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3D83B67D-6FC0-E767-F3A4-CB605C473B7C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A58B6A55-5722-C5D6-913E-3EDB73BB6DA1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41FBDF18-533D-B3D7-4DEF-CC999AE6D750}"/>
              </a:ext>
            </a:extLst>
          </p:cNvPr>
          <p:cNvGrpSpPr/>
          <p:nvPr/>
        </p:nvGrpSpPr>
        <p:grpSpPr>
          <a:xfrm>
            <a:off x="1792842" y="4474929"/>
            <a:ext cx="293787" cy="32158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47AEA54D-6C26-1D1A-FFF2-8B0CE6DC2D82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CDF607A-90D6-134B-CB30-6828B0B7BCB9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1" name="Oval 40">
            <a:extLst>
              <a:ext uri="{FF2B5EF4-FFF2-40B4-BE49-F238E27FC236}">
                <a16:creationId xmlns:a16="http://schemas.microsoft.com/office/drawing/2014/main" id="{E64C1017-CE53-A4AC-3832-9318D7BFC064}"/>
              </a:ext>
            </a:extLst>
          </p:cNvPr>
          <p:cNvSpPr/>
          <p:nvPr/>
        </p:nvSpPr>
        <p:spPr>
          <a:xfrm>
            <a:off x="4313570" y="4240206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E95E98A-84FB-6B6B-E7A5-1F200137F099}"/>
              </a:ext>
            </a:extLst>
          </p:cNvPr>
          <p:cNvGrpSpPr/>
          <p:nvPr/>
        </p:nvGrpSpPr>
        <p:grpSpPr>
          <a:xfrm>
            <a:off x="4553245" y="4480909"/>
            <a:ext cx="287639" cy="315597"/>
            <a:chOff x="2438924" y="5798381"/>
            <a:chExt cx="249673" cy="249674"/>
          </a:xfrm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0FCD2C2D-C7AA-5858-85B6-79AC0D1346D8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2DC69CC6-99DC-29FB-72EB-E27960290037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67037EB-BCC1-255F-605B-E640DF1C2DFA}"/>
              </a:ext>
            </a:extLst>
          </p:cNvPr>
          <p:cNvCxnSpPr/>
          <p:nvPr/>
        </p:nvCxnSpPr>
        <p:spPr>
          <a:xfrm>
            <a:off x="2453068" y="4642632"/>
            <a:ext cx="33643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EA03A49-028B-E6D3-4971-6FF90C41E360}"/>
              </a:ext>
            </a:extLst>
          </p:cNvPr>
          <p:cNvCxnSpPr/>
          <p:nvPr/>
        </p:nvCxnSpPr>
        <p:spPr>
          <a:xfrm>
            <a:off x="3830419" y="4642632"/>
            <a:ext cx="33643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9D0E9E4-8CCA-9D88-239F-8DAE65C44707}"/>
              </a:ext>
            </a:extLst>
          </p:cNvPr>
          <p:cNvCxnSpPr>
            <a:cxnSpLocks/>
          </p:cNvCxnSpPr>
          <p:nvPr/>
        </p:nvCxnSpPr>
        <p:spPr>
          <a:xfrm>
            <a:off x="3318043" y="5147620"/>
            <a:ext cx="0" cy="2455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oup 87">
            <a:extLst>
              <a:ext uri="{FF2B5EF4-FFF2-40B4-BE49-F238E27FC236}">
                <a16:creationId xmlns:a16="http://schemas.microsoft.com/office/drawing/2014/main" id="{54DDAF48-A93E-0BDD-3D20-B1B3EF2A146D}"/>
              </a:ext>
            </a:extLst>
          </p:cNvPr>
          <p:cNvGrpSpPr/>
          <p:nvPr/>
        </p:nvGrpSpPr>
        <p:grpSpPr>
          <a:xfrm>
            <a:off x="6125320" y="2253489"/>
            <a:ext cx="5506544" cy="3145900"/>
            <a:chOff x="6118281" y="1755833"/>
            <a:chExt cx="5506544" cy="3145900"/>
          </a:xfrm>
        </p:grpSpPr>
        <p:sp>
          <p:nvSpPr>
            <p:cNvPr id="19" name="Text Placeholder 4">
              <a:extLst>
                <a:ext uri="{FF2B5EF4-FFF2-40B4-BE49-F238E27FC236}">
                  <a16:creationId xmlns:a16="http://schemas.microsoft.com/office/drawing/2014/main" id="{01DD285F-EE3A-E3EE-B706-563E0FDC8E96}"/>
                </a:ext>
              </a:extLst>
            </p:cNvPr>
            <p:cNvSpPr txBox="1">
              <a:spLocks/>
            </p:cNvSpPr>
            <p:nvPr/>
          </p:nvSpPr>
          <p:spPr>
            <a:xfrm>
              <a:off x="6118281" y="1755833"/>
              <a:ext cx="5506544" cy="59966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Grid Surfaces</a:t>
              </a: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D2FE7CBC-BEE3-4B94-FD1A-7D3047B01E56}"/>
                </a:ext>
              </a:extLst>
            </p:cNvPr>
            <p:cNvSpPr/>
            <p:nvPr/>
          </p:nvSpPr>
          <p:spPr>
            <a:xfrm>
              <a:off x="7744208" y="2469040"/>
              <a:ext cx="754904" cy="80372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29C8FC5E-9A23-BA08-6181-C01B8F7457EE}"/>
                </a:ext>
              </a:extLst>
            </p:cNvPr>
            <p:cNvSpPr/>
            <p:nvPr/>
          </p:nvSpPr>
          <p:spPr>
            <a:xfrm>
              <a:off x="8499112" y="2469040"/>
              <a:ext cx="754904" cy="80372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A4867953-8371-3A82-D534-B1C0FEAABD23}"/>
                </a:ext>
              </a:extLst>
            </p:cNvPr>
            <p:cNvSpPr/>
            <p:nvPr/>
          </p:nvSpPr>
          <p:spPr>
            <a:xfrm>
              <a:off x="9254014" y="2463304"/>
              <a:ext cx="754904" cy="80372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5E1996E5-841B-1879-92FE-85614D947F86}"/>
                </a:ext>
              </a:extLst>
            </p:cNvPr>
            <p:cNvGrpSpPr/>
            <p:nvPr/>
          </p:nvGrpSpPr>
          <p:grpSpPr>
            <a:xfrm>
              <a:off x="8738787" y="2709743"/>
              <a:ext cx="287639" cy="315597"/>
              <a:chOff x="2438924" y="5798381"/>
              <a:chExt cx="249673" cy="249674"/>
            </a:xfrm>
          </p:grpSpPr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2678958F-4252-B81B-3C4C-3E566EAA3D71}"/>
                  </a:ext>
                </a:extLst>
              </p:cNvPr>
              <p:cNvSpPr/>
              <p:nvPr/>
            </p:nvSpPr>
            <p:spPr>
              <a:xfrm>
                <a:off x="2438928" y="5798381"/>
                <a:ext cx="249667" cy="249674"/>
              </a:xfrm>
              <a:custGeom>
                <a:avLst/>
                <a:gdLst>
                  <a:gd name="connsiteX0" fmla="*/ 124787 w 249667"/>
                  <a:gd name="connsiteY0" fmla="*/ 249599 h 249674"/>
                  <a:gd name="connsiteX1" fmla="*/ -42 w 249667"/>
                  <a:gd name="connsiteY1" fmla="*/ 124762 h 249674"/>
                  <a:gd name="connsiteX2" fmla="*/ 124787 w 249667"/>
                  <a:gd name="connsiteY2" fmla="*/ -76 h 249674"/>
                  <a:gd name="connsiteX3" fmla="*/ 249625 w 249667"/>
                  <a:gd name="connsiteY3" fmla="*/ 124762 h 249674"/>
                  <a:gd name="connsiteX4" fmla="*/ 124787 w 249667"/>
                  <a:gd name="connsiteY4" fmla="*/ 249599 h 249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67" h="249674">
                    <a:moveTo>
                      <a:pt x="124787" y="249599"/>
                    </a:moveTo>
                    <a:cubicBezTo>
                      <a:pt x="55906" y="249599"/>
                      <a:pt x="-42" y="193747"/>
                      <a:pt x="-42" y="124762"/>
                    </a:cubicBezTo>
                    <a:cubicBezTo>
                      <a:pt x="-42" y="55769"/>
                      <a:pt x="55906" y="-76"/>
                      <a:pt x="124787" y="-76"/>
                    </a:cubicBezTo>
                    <a:cubicBezTo>
                      <a:pt x="193781" y="-76"/>
                      <a:pt x="249625" y="55769"/>
                      <a:pt x="249625" y="124762"/>
                    </a:cubicBezTo>
                    <a:cubicBezTo>
                      <a:pt x="249625" y="193747"/>
                      <a:pt x="193781" y="249599"/>
                      <a:pt x="124787" y="249599"/>
                    </a:cubicBezTo>
                    <a:close/>
                  </a:path>
                </a:pathLst>
              </a:custGeom>
              <a:solidFill>
                <a:srgbClr val="3B5F91"/>
              </a:solidFill>
              <a:ln w="2626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297AD643-A88D-F52D-B924-F588848EAC49}"/>
                  </a:ext>
                </a:extLst>
              </p:cNvPr>
              <p:cNvSpPr/>
              <p:nvPr/>
            </p:nvSpPr>
            <p:spPr>
              <a:xfrm rot="5400000">
                <a:off x="2438924" y="5798382"/>
                <a:ext cx="249673" cy="249673"/>
              </a:xfrm>
              <a:custGeom>
                <a:avLst/>
                <a:gdLst>
                  <a:gd name="connsiteX0" fmla="*/ 249669 w 249673"/>
                  <a:gd name="connsiteY0" fmla="*/ 124857 h 249673"/>
                  <a:gd name="connsiteX1" fmla="*/ 124832 w 249673"/>
                  <a:gd name="connsiteY1" fmla="*/ 249694 h 249673"/>
                  <a:gd name="connsiteX2" fmla="*/ -5 w 249673"/>
                  <a:gd name="connsiteY2" fmla="*/ 124857 h 249673"/>
                  <a:gd name="connsiteX3" fmla="*/ 124832 w 249673"/>
                  <a:gd name="connsiteY3" fmla="*/ 20 h 249673"/>
                  <a:gd name="connsiteX4" fmla="*/ 249669 w 249673"/>
                  <a:gd name="connsiteY4" fmla="*/ 124857 h 2496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73" h="249673">
                    <a:moveTo>
                      <a:pt x="249669" y="124857"/>
                    </a:moveTo>
                    <a:cubicBezTo>
                      <a:pt x="249669" y="193741"/>
                      <a:pt x="193821" y="249694"/>
                      <a:pt x="124832" y="249694"/>
                    </a:cubicBezTo>
                    <a:cubicBezTo>
                      <a:pt x="55843" y="249694"/>
                      <a:pt x="-5" y="193741"/>
                      <a:pt x="-5" y="124857"/>
                    </a:cubicBezTo>
                    <a:cubicBezTo>
                      <a:pt x="-5" y="55869"/>
                      <a:pt x="55843" y="20"/>
                      <a:pt x="124832" y="20"/>
                    </a:cubicBezTo>
                    <a:cubicBezTo>
                      <a:pt x="193821" y="20"/>
                      <a:pt x="249669" y="55869"/>
                      <a:pt x="249669" y="124857"/>
                    </a:cubicBezTo>
                    <a:close/>
                  </a:path>
                </a:pathLst>
              </a:custGeom>
              <a:noFill/>
              <a:ln w="14888" cap="sq">
                <a:solidFill>
                  <a:srgbClr val="000000">
                    <a:alpha val="69000"/>
                  </a:srgb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53742E2-E9EA-FE55-CD0B-6AB0B03BF2A7}"/>
                </a:ext>
              </a:extLst>
            </p:cNvPr>
            <p:cNvGrpSpPr/>
            <p:nvPr/>
          </p:nvGrpSpPr>
          <p:grpSpPr>
            <a:xfrm>
              <a:off x="9493682" y="2709743"/>
              <a:ext cx="287639" cy="315597"/>
              <a:chOff x="2438924" y="5798381"/>
              <a:chExt cx="249673" cy="249674"/>
            </a:xfrm>
          </p:grpSpPr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65606E60-84F3-0730-8E47-668FB3DCF8FF}"/>
                  </a:ext>
                </a:extLst>
              </p:cNvPr>
              <p:cNvSpPr/>
              <p:nvPr/>
            </p:nvSpPr>
            <p:spPr>
              <a:xfrm>
                <a:off x="2438928" y="5798381"/>
                <a:ext cx="249667" cy="249674"/>
              </a:xfrm>
              <a:custGeom>
                <a:avLst/>
                <a:gdLst>
                  <a:gd name="connsiteX0" fmla="*/ 124787 w 249667"/>
                  <a:gd name="connsiteY0" fmla="*/ 249599 h 249674"/>
                  <a:gd name="connsiteX1" fmla="*/ -42 w 249667"/>
                  <a:gd name="connsiteY1" fmla="*/ 124762 h 249674"/>
                  <a:gd name="connsiteX2" fmla="*/ 124787 w 249667"/>
                  <a:gd name="connsiteY2" fmla="*/ -76 h 249674"/>
                  <a:gd name="connsiteX3" fmla="*/ 249625 w 249667"/>
                  <a:gd name="connsiteY3" fmla="*/ 124762 h 249674"/>
                  <a:gd name="connsiteX4" fmla="*/ 124787 w 249667"/>
                  <a:gd name="connsiteY4" fmla="*/ 249599 h 249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67" h="249674">
                    <a:moveTo>
                      <a:pt x="124787" y="249599"/>
                    </a:moveTo>
                    <a:cubicBezTo>
                      <a:pt x="55906" y="249599"/>
                      <a:pt x="-42" y="193747"/>
                      <a:pt x="-42" y="124762"/>
                    </a:cubicBezTo>
                    <a:cubicBezTo>
                      <a:pt x="-42" y="55769"/>
                      <a:pt x="55906" y="-76"/>
                      <a:pt x="124787" y="-76"/>
                    </a:cubicBezTo>
                    <a:cubicBezTo>
                      <a:pt x="193781" y="-76"/>
                      <a:pt x="249625" y="55769"/>
                      <a:pt x="249625" y="124762"/>
                    </a:cubicBezTo>
                    <a:cubicBezTo>
                      <a:pt x="249625" y="193747"/>
                      <a:pt x="193781" y="249599"/>
                      <a:pt x="124787" y="249599"/>
                    </a:cubicBezTo>
                    <a:close/>
                  </a:path>
                </a:pathLst>
              </a:custGeom>
              <a:solidFill>
                <a:srgbClr val="3B5F91"/>
              </a:solidFill>
              <a:ln w="2626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E928A76F-38C6-F37A-ED9D-37DCE2C6D239}"/>
                  </a:ext>
                </a:extLst>
              </p:cNvPr>
              <p:cNvSpPr/>
              <p:nvPr/>
            </p:nvSpPr>
            <p:spPr>
              <a:xfrm rot="5400000">
                <a:off x="2438924" y="5798382"/>
                <a:ext cx="249673" cy="249673"/>
              </a:xfrm>
              <a:custGeom>
                <a:avLst/>
                <a:gdLst>
                  <a:gd name="connsiteX0" fmla="*/ 249669 w 249673"/>
                  <a:gd name="connsiteY0" fmla="*/ 124857 h 249673"/>
                  <a:gd name="connsiteX1" fmla="*/ 124832 w 249673"/>
                  <a:gd name="connsiteY1" fmla="*/ 249694 h 249673"/>
                  <a:gd name="connsiteX2" fmla="*/ -5 w 249673"/>
                  <a:gd name="connsiteY2" fmla="*/ 124857 h 249673"/>
                  <a:gd name="connsiteX3" fmla="*/ 124832 w 249673"/>
                  <a:gd name="connsiteY3" fmla="*/ 20 h 249673"/>
                  <a:gd name="connsiteX4" fmla="*/ 249669 w 249673"/>
                  <a:gd name="connsiteY4" fmla="*/ 124857 h 2496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73" h="249673">
                    <a:moveTo>
                      <a:pt x="249669" y="124857"/>
                    </a:moveTo>
                    <a:cubicBezTo>
                      <a:pt x="249669" y="193741"/>
                      <a:pt x="193821" y="249694"/>
                      <a:pt x="124832" y="249694"/>
                    </a:cubicBezTo>
                    <a:cubicBezTo>
                      <a:pt x="55843" y="249694"/>
                      <a:pt x="-5" y="193741"/>
                      <a:pt x="-5" y="124857"/>
                    </a:cubicBezTo>
                    <a:cubicBezTo>
                      <a:pt x="-5" y="55869"/>
                      <a:pt x="55843" y="20"/>
                      <a:pt x="124832" y="20"/>
                    </a:cubicBezTo>
                    <a:cubicBezTo>
                      <a:pt x="193821" y="20"/>
                      <a:pt x="249669" y="55869"/>
                      <a:pt x="249669" y="124857"/>
                    </a:cubicBezTo>
                    <a:close/>
                  </a:path>
                </a:pathLst>
              </a:custGeom>
              <a:noFill/>
              <a:ln w="14888" cap="sq">
                <a:solidFill>
                  <a:srgbClr val="000000">
                    <a:alpha val="69000"/>
                  </a:srgb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37397F3-23F9-E645-6205-DCABC04E79E7}"/>
                </a:ext>
              </a:extLst>
            </p:cNvPr>
            <p:cNvGrpSpPr/>
            <p:nvPr/>
          </p:nvGrpSpPr>
          <p:grpSpPr>
            <a:xfrm>
              <a:off x="7984472" y="2703763"/>
              <a:ext cx="293787" cy="321582"/>
              <a:chOff x="4104558" y="5562507"/>
              <a:chExt cx="255009" cy="254409"/>
            </a:xfrm>
            <a:solidFill>
              <a:srgbClr val="FF0000"/>
            </a:solidFill>
          </p:grpSpPr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3B201F9F-A180-13DF-53F5-672814B87768}"/>
                  </a:ext>
                </a:extLst>
              </p:cNvPr>
              <p:cNvSpPr/>
              <p:nvPr/>
            </p:nvSpPr>
            <p:spPr>
              <a:xfrm>
                <a:off x="4104558" y="5562507"/>
                <a:ext cx="255008" cy="254405"/>
              </a:xfrm>
              <a:custGeom>
                <a:avLst/>
                <a:gdLst>
                  <a:gd name="connsiteX0" fmla="*/ 127458 w 255008"/>
                  <a:gd name="connsiteY0" fmla="*/ 254330 h 254405"/>
                  <a:gd name="connsiteX1" fmla="*/ -31 w 255008"/>
                  <a:gd name="connsiteY1" fmla="*/ 127131 h 254405"/>
                  <a:gd name="connsiteX2" fmla="*/ 127458 w 255008"/>
                  <a:gd name="connsiteY2" fmla="*/ -76 h 254405"/>
                  <a:gd name="connsiteX3" fmla="*/ 254977 w 255008"/>
                  <a:gd name="connsiteY3" fmla="*/ 127131 h 254405"/>
                  <a:gd name="connsiteX4" fmla="*/ 127458 w 255008"/>
                  <a:gd name="connsiteY4" fmla="*/ 254330 h 254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5008" h="254405">
                    <a:moveTo>
                      <a:pt x="127458" y="254330"/>
                    </a:moveTo>
                    <a:cubicBezTo>
                      <a:pt x="57057" y="254330"/>
                      <a:pt x="-31" y="197353"/>
                      <a:pt x="-31" y="127131"/>
                    </a:cubicBezTo>
                    <a:cubicBezTo>
                      <a:pt x="-31" y="56908"/>
                      <a:pt x="57057" y="-76"/>
                      <a:pt x="127458" y="-76"/>
                    </a:cubicBezTo>
                    <a:cubicBezTo>
                      <a:pt x="197897" y="-76"/>
                      <a:pt x="254977" y="56908"/>
                      <a:pt x="254977" y="127131"/>
                    </a:cubicBezTo>
                    <a:cubicBezTo>
                      <a:pt x="254977" y="197353"/>
                      <a:pt x="197897" y="254330"/>
                      <a:pt x="127458" y="254330"/>
                    </a:cubicBezTo>
                    <a:close/>
                  </a:path>
                </a:pathLst>
              </a:custGeom>
              <a:grpFill/>
              <a:ln w="2626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0F5DD00D-40F2-6DE6-2410-FB7D9AAA733C}"/>
                  </a:ext>
                </a:extLst>
              </p:cNvPr>
              <p:cNvSpPr/>
              <p:nvPr/>
            </p:nvSpPr>
            <p:spPr>
              <a:xfrm rot="5400000">
                <a:off x="4104861" y="5562209"/>
                <a:ext cx="254404" cy="255009"/>
              </a:xfrm>
              <a:custGeom>
                <a:avLst/>
                <a:gdLst>
                  <a:gd name="connsiteX0" fmla="*/ 254414 w 254404"/>
                  <a:gd name="connsiteY0" fmla="*/ 127549 h 255009"/>
                  <a:gd name="connsiteX1" fmla="*/ 127212 w 254404"/>
                  <a:gd name="connsiteY1" fmla="*/ 255041 h 255009"/>
                  <a:gd name="connsiteX2" fmla="*/ 10 w 254404"/>
                  <a:gd name="connsiteY2" fmla="*/ 127549 h 255009"/>
                  <a:gd name="connsiteX3" fmla="*/ 127212 w 254404"/>
                  <a:gd name="connsiteY3" fmla="*/ 32 h 255009"/>
                  <a:gd name="connsiteX4" fmla="*/ 254414 w 254404"/>
                  <a:gd name="connsiteY4" fmla="*/ 127549 h 255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4404" h="255009">
                    <a:moveTo>
                      <a:pt x="254414" y="127549"/>
                    </a:moveTo>
                    <a:cubicBezTo>
                      <a:pt x="254414" y="197957"/>
                      <a:pt x="197436" y="255041"/>
                      <a:pt x="127212" y="255041"/>
                    </a:cubicBezTo>
                    <a:cubicBezTo>
                      <a:pt x="56988" y="255041"/>
                      <a:pt x="10" y="197957"/>
                      <a:pt x="10" y="127549"/>
                    </a:cubicBezTo>
                    <a:cubicBezTo>
                      <a:pt x="10" y="57115"/>
                      <a:pt x="56988" y="32"/>
                      <a:pt x="127212" y="32"/>
                    </a:cubicBezTo>
                    <a:cubicBezTo>
                      <a:pt x="197436" y="32"/>
                      <a:pt x="254414" y="57115"/>
                      <a:pt x="254414" y="127549"/>
                    </a:cubicBezTo>
                    <a:close/>
                  </a:path>
                </a:pathLst>
              </a:custGeom>
              <a:grpFill/>
              <a:ln w="14888" cap="sq">
                <a:solidFill>
                  <a:srgbClr val="000000">
                    <a:alpha val="69000"/>
                  </a:srgb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A9FDC7C9-64F8-F552-3000-7219EC3CE8F7}"/>
                </a:ext>
              </a:extLst>
            </p:cNvPr>
            <p:cNvSpPr/>
            <p:nvPr/>
          </p:nvSpPr>
          <p:spPr>
            <a:xfrm>
              <a:off x="7742079" y="3278500"/>
              <a:ext cx="754904" cy="80372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719FD187-D793-9AB5-96B9-1C958808C7A9}"/>
                </a:ext>
              </a:extLst>
            </p:cNvPr>
            <p:cNvSpPr/>
            <p:nvPr/>
          </p:nvSpPr>
          <p:spPr>
            <a:xfrm>
              <a:off x="8496983" y="3278500"/>
              <a:ext cx="754904" cy="80372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F1EA22CD-1709-9F43-35DE-B7A4370799C7}"/>
                </a:ext>
              </a:extLst>
            </p:cNvPr>
            <p:cNvSpPr/>
            <p:nvPr/>
          </p:nvSpPr>
          <p:spPr>
            <a:xfrm>
              <a:off x="9251885" y="3272764"/>
              <a:ext cx="754904" cy="80372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276F0753-518F-39A4-3B57-9948C79B0A53}"/>
                </a:ext>
              </a:extLst>
            </p:cNvPr>
            <p:cNvGrpSpPr/>
            <p:nvPr/>
          </p:nvGrpSpPr>
          <p:grpSpPr>
            <a:xfrm>
              <a:off x="7975712" y="3516827"/>
              <a:ext cx="287639" cy="315597"/>
              <a:chOff x="2438924" y="5798381"/>
              <a:chExt cx="249673" cy="249674"/>
            </a:xfrm>
          </p:grpSpPr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168372EB-4C07-C6BE-F2B7-F09D93FB0F56}"/>
                  </a:ext>
                </a:extLst>
              </p:cNvPr>
              <p:cNvSpPr/>
              <p:nvPr/>
            </p:nvSpPr>
            <p:spPr>
              <a:xfrm>
                <a:off x="2438928" y="5798381"/>
                <a:ext cx="249667" cy="249674"/>
              </a:xfrm>
              <a:custGeom>
                <a:avLst/>
                <a:gdLst>
                  <a:gd name="connsiteX0" fmla="*/ 124787 w 249667"/>
                  <a:gd name="connsiteY0" fmla="*/ 249599 h 249674"/>
                  <a:gd name="connsiteX1" fmla="*/ -42 w 249667"/>
                  <a:gd name="connsiteY1" fmla="*/ 124762 h 249674"/>
                  <a:gd name="connsiteX2" fmla="*/ 124787 w 249667"/>
                  <a:gd name="connsiteY2" fmla="*/ -76 h 249674"/>
                  <a:gd name="connsiteX3" fmla="*/ 249625 w 249667"/>
                  <a:gd name="connsiteY3" fmla="*/ 124762 h 249674"/>
                  <a:gd name="connsiteX4" fmla="*/ 124787 w 249667"/>
                  <a:gd name="connsiteY4" fmla="*/ 249599 h 249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67" h="249674">
                    <a:moveTo>
                      <a:pt x="124787" y="249599"/>
                    </a:moveTo>
                    <a:cubicBezTo>
                      <a:pt x="55906" y="249599"/>
                      <a:pt x="-42" y="193747"/>
                      <a:pt x="-42" y="124762"/>
                    </a:cubicBezTo>
                    <a:cubicBezTo>
                      <a:pt x="-42" y="55769"/>
                      <a:pt x="55906" y="-76"/>
                      <a:pt x="124787" y="-76"/>
                    </a:cubicBezTo>
                    <a:cubicBezTo>
                      <a:pt x="193781" y="-76"/>
                      <a:pt x="249625" y="55769"/>
                      <a:pt x="249625" y="124762"/>
                    </a:cubicBezTo>
                    <a:cubicBezTo>
                      <a:pt x="249625" y="193747"/>
                      <a:pt x="193781" y="249599"/>
                      <a:pt x="124787" y="249599"/>
                    </a:cubicBezTo>
                    <a:close/>
                  </a:path>
                </a:pathLst>
              </a:custGeom>
              <a:solidFill>
                <a:srgbClr val="3B5F91"/>
              </a:solidFill>
              <a:ln w="2626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786282A9-D0C9-42D2-1758-77E848371C62}"/>
                  </a:ext>
                </a:extLst>
              </p:cNvPr>
              <p:cNvSpPr/>
              <p:nvPr/>
            </p:nvSpPr>
            <p:spPr>
              <a:xfrm rot="5400000">
                <a:off x="2438924" y="5798382"/>
                <a:ext cx="249673" cy="249673"/>
              </a:xfrm>
              <a:custGeom>
                <a:avLst/>
                <a:gdLst>
                  <a:gd name="connsiteX0" fmla="*/ 249669 w 249673"/>
                  <a:gd name="connsiteY0" fmla="*/ 124857 h 249673"/>
                  <a:gd name="connsiteX1" fmla="*/ 124832 w 249673"/>
                  <a:gd name="connsiteY1" fmla="*/ 249694 h 249673"/>
                  <a:gd name="connsiteX2" fmla="*/ -5 w 249673"/>
                  <a:gd name="connsiteY2" fmla="*/ 124857 h 249673"/>
                  <a:gd name="connsiteX3" fmla="*/ 124832 w 249673"/>
                  <a:gd name="connsiteY3" fmla="*/ 20 h 249673"/>
                  <a:gd name="connsiteX4" fmla="*/ 249669 w 249673"/>
                  <a:gd name="connsiteY4" fmla="*/ 124857 h 2496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73" h="249673">
                    <a:moveTo>
                      <a:pt x="249669" y="124857"/>
                    </a:moveTo>
                    <a:cubicBezTo>
                      <a:pt x="249669" y="193741"/>
                      <a:pt x="193821" y="249694"/>
                      <a:pt x="124832" y="249694"/>
                    </a:cubicBezTo>
                    <a:cubicBezTo>
                      <a:pt x="55843" y="249694"/>
                      <a:pt x="-5" y="193741"/>
                      <a:pt x="-5" y="124857"/>
                    </a:cubicBezTo>
                    <a:cubicBezTo>
                      <a:pt x="-5" y="55869"/>
                      <a:pt x="55843" y="20"/>
                      <a:pt x="124832" y="20"/>
                    </a:cubicBezTo>
                    <a:cubicBezTo>
                      <a:pt x="193821" y="20"/>
                      <a:pt x="249669" y="55869"/>
                      <a:pt x="249669" y="124857"/>
                    </a:cubicBezTo>
                    <a:close/>
                  </a:path>
                </a:pathLst>
              </a:custGeom>
              <a:noFill/>
              <a:ln w="14888" cap="sq">
                <a:solidFill>
                  <a:srgbClr val="000000">
                    <a:alpha val="69000"/>
                  </a:srgb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0CB42D4E-12BA-7824-DE59-2EC552A43D03}"/>
                </a:ext>
              </a:extLst>
            </p:cNvPr>
            <p:cNvGrpSpPr/>
            <p:nvPr/>
          </p:nvGrpSpPr>
          <p:grpSpPr>
            <a:xfrm>
              <a:off x="9491553" y="3519203"/>
              <a:ext cx="287639" cy="315597"/>
              <a:chOff x="2438924" y="5798381"/>
              <a:chExt cx="249673" cy="249674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303DEC3A-20D0-F6D4-3D9D-9214C741F9AF}"/>
                  </a:ext>
                </a:extLst>
              </p:cNvPr>
              <p:cNvSpPr/>
              <p:nvPr/>
            </p:nvSpPr>
            <p:spPr>
              <a:xfrm>
                <a:off x="2438928" y="5798381"/>
                <a:ext cx="249667" cy="249674"/>
              </a:xfrm>
              <a:custGeom>
                <a:avLst/>
                <a:gdLst>
                  <a:gd name="connsiteX0" fmla="*/ 124787 w 249667"/>
                  <a:gd name="connsiteY0" fmla="*/ 249599 h 249674"/>
                  <a:gd name="connsiteX1" fmla="*/ -42 w 249667"/>
                  <a:gd name="connsiteY1" fmla="*/ 124762 h 249674"/>
                  <a:gd name="connsiteX2" fmla="*/ 124787 w 249667"/>
                  <a:gd name="connsiteY2" fmla="*/ -76 h 249674"/>
                  <a:gd name="connsiteX3" fmla="*/ 249625 w 249667"/>
                  <a:gd name="connsiteY3" fmla="*/ 124762 h 249674"/>
                  <a:gd name="connsiteX4" fmla="*/ 124787 w 249667"/>
                  <a:gd name="connsiteY4" fmla="*/ 249599 h 249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67" h="249674">
                    <a:moveTo>
                      <a:pt x="124787" y="249599"/>
                    </a:moveTo>
                    <a:cubicBezTo>
                      <a:pt x="55906" y="249599"/>
                      <a:pt x="-42" y="193747"/>
                      <a:pt x="-42" y="124762"/>
                    </a:cubicBezTo>
                    <a:cubicBezTo>
                      <a:pt x="-42" y="55769"/>
                      <a:pt x="55906" y="-76"/>
                      <a:pt x="124787" y="-76"/>
                    </a:cubicBezTo>
                    <a:cubicBezTo>
                      <a:pt x="193781" y="-76"/>
                      <a:pt x="249625" y="55769"/>
                      <a:pt x="249625" y="124762"/>
                    </a:cubicBezTo>
                    <a:cubicBezTo>
                      <a:pt x="249625" y="193747"/>
                      <a:pt x="193781" y="249599"/>
                      <a:pt x="124787" y="249599"/>
                    </a:cubicBezTo>
                    <a:close/>
                  </a:path>
                </a:pathLst>
              </a:custGeom>
              <a:solidFill>
                <a:srgbClr val="3B5F91"/>
              </a:solidFill>
              <a:ln w="2626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4FA161A2-B385-6FD0-3001-4044B0FC8249}"/>
                  </a:ext>
                </a:extLst>
              </p:cNvPr>
              <p:cNvSpPr/>
              <p:nvPr/>
            </p:nvSpPr>
            <p:spPr>
              <a:xfrm rot="5400000">
                <a:off x="2438924" y="5798382"/>
                <a:ext cx="249673" cy="249673"/>
              </a:xfrm>
              <a:custGeom>
                <a:avLst/>
                <a:gdLst>
                  <a:gd name="connsiteX0" fmla="*/ 249669 w 249673"/>
                  <a:gd name="connsiteY0" fmla="*/ 124857 h 249673"/>
                  <a:gd name="connsiteX1" fmla="*/ 124832 w 249673"/>
                  <a:gd name="connsiteY1" fmla="*/ 249694 h 249673"/>
                  <a:gd name="connsiteX2" fmla="*/ -5 w 249673"/>
                  <a:gd name="connsiteY2" fmla="*/ 124857 h 249673"/>
                  <a:gd name="connsiteX3" fmla="*/ 124832 w 249673"/>
                  <a:gd name="connsiteY3" fmla="*/ 20 h 249673"/>
                  <a:gd name="connsiteX4" fmla="*/ 249669 w 249673"/>
                  <a:gd name="connsiteY4" fmla="*/ 124857 h 2496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73" h="249673">
                    <a:moveTo>
                      <a:pt x="249669" y="124857"/>
                    </a:moveTo>
                    <a:cubicBezTo>
                      <a:pt x="249669" y="193741"/>
                      <a:pt x="193821" y="249694"/>
                      <a:pt x="124832" y="249694"/>
                    </a:cubicBezTo>
                    <a:cubicBezTo>
                      <a:pt x="55843" y="249694"/>
                      <a:pt x="-5" y="193741"/>
                      <a:pt x="-5" y="124857"/>
                    </a:cubicBezTo>
                    <a:cubicBezTo>
                      <a:pt x="-5" y="55869"/>
                      <a:pt x="55843" y="20"/>
                      <a:pt x="124832" y="20"/>
                    </a:cubicBezTo>
                    <a:cubicBezTo>
                      <a:pt x="193821" y="20"/>
                      <a:pt x="249669" y="55869"/>
                      <a:pt x="249669" y="124857"/>
                    </a:cubicBezTo>
                    <a:close/>
                  </a:path>
                </a:pathLst>
              </a:custGeom>
              <a:noFill/>
              <a:ln w="14888" cap="sq">
                <a:solidFill>
                  <a:srgbClr val="000000">
                    <a:alpha val="69000"/>
                  </a:srgb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D69892BE-567C-155B-7B6E-F58B8F1AFC34}"/>
                </a:ext>
              </a:extLst>
            </p:cNvPr>
            <p:cNvGrpSpPr/>
            <p:nvPr/>
          </p:nvGrpSpPr>
          <p:grpSpPr>
            <a:xfrm>
              <a:off x="8724659" y="3529595"/>
              <a:ext cx="293787" cy="321582"/>
              <a:chOff x="4104558" y="5562507"/>
              <a:chExt cx="255009" cy="254409"/>
            </a:xfrm>
            <a:solidFill>
              <a:srgbClr val="FF0000"/>
            </a:solidFill>
          </p:grpSpPr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0A65C42F-4648-EC5E-AB14-53D7897BB9BA}"/>
                  </a:ext>
                </a:extLst>
              </p:cNvPr>
              <p:cNvSpPr/>
              <p:nvPr/>
            </p:nvSpPr>
            <p:spPr>
              <a:xfrm>
                <a:off x="4104558" y="5562507"/>
                <a:ext cx="255008" cy="254405"/>
              </a:xfrm>
              <a:custGeom>
                <a:avLst/>
                <a:gdLst>
                  <a:gd name="connsiteX0" fmla="*/ 127458 w 255008"/>
                  <a:gd name="connsiteY0" fmla="*/ 254330 h 254405"/>
                  <a:gd name="connsiteX1" fmla="*/ -31 w 255008"/>
                  <a:gd name="connsiteY1" fmla="*/ 127131 h 254405"/>
                  <a:gd name="connsiteX2" fmla="*/ 127458 w 255008"/>
                  <a:gd name="connsiteY2" fmla="*/ -76 h 254405"/>
                  <a:gd name="connsiteX3" fmla="*/ 254977 w 255008"/>
                  <a:gd name="connsiteY3" fmla="*/ 127131 h 254405"/>
                  <a:gd name="connsiteX4" fmla="*/ 127458 w 255008"/>
                  <a:gd name="connsiteY4" fmla="*/ 254330 h 254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5008" h="254405">
                    <a:moveTo>
                      <a:pt x="127458" y="254330"/>
                    </a:moveTo>
                    <a:cubicBezTo>
                      <a:pt x="57057" y="254330"/>
                      <a:pt x="-31" y="197353"/>
                      <a:pt x="-31" y="127131"/>
                    </a:cubicBezTo>
                    <a:cubicBezTo>
                      <a:pt x="-31" y="56908"/>
                      <a:pt x="57057" y="-76"/>
                      <a:pt x="127458" y="-76"/>
                    </a:cubicBezTo>
                    <a:cubicBezTo>
                      <a:pt x="197897" y="-76"/>
                      <a:pt x="254977" y="56908"/>
                      <a:pt x="254977" y="127131"/>
                    </a:cubicBezTo>
                    <a:cubicBezTo>
                      <a:pt x="254977" y="197353"/>
                      <a:pt x="197897" y="254330"/>
                      <a:pt x="127458" y="254330"/>
                    </a:cubicBezTo>
                    <a:close/>
                  </a:path>
                </a:pathLst>
              </a:custGeom>
              <a:grpFill/>
              <a:ln w="2626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5146F3AF-CC0F-6AC1-11EC-3B3A722A20FF}"/>
                  </a:ext>
                </a:extLst>
              </p:cNvPr>
              <p:cNvSpPr/>
              <p:nvPr/>
            </p:nvSpPr>
            <p:spPr>
              <a:xfrm rot="5400000">
                <a:off x="4104861" y="5562209"/>
                <a:ext cx="254404" cy="255009"/>
              </a:xfrm>
              <a:custGeom>
                <a:avLst/>
                <a:gdLst>
                  <a:gd name="connsiteX0" fmla="*/ 254414 w 254404"/>
                  <a:gd name="connsiteY0" fmla="*/ 127549 h 255009"/>
                  <a:gd name="connsiteX1" fmla="*/ 127212 w 254404"/>
                  <a:gd name="connsiteY1" fmla="*/ 255041 h 255009"/>
                  <a:gd name="connsiteX2" fmla="*/ 10 w 254404"/>
                  <a:gd name="connsiteY2" fmla="*/ 127549 h 255009"/>
                  <a:gd name="connsiteX3" fmla="*/ 127212 w 254404"/>
                  <a:gd name="connsiteY3" fmla="*/ 32 h 255009"/>
                  <a:gd name="connsiteX4" fmla="*/ 254414 w 254404"/>
                  <a:gd name="connsiteY4" fmla="*/ 127549 h 255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4404" h="255009">
                    <a:moveTo>
                      <a:pt x="254414" y="127549"/>
                    </a:moveTo>
                    <a:cubicBezTo>
                      <a:pt x="254414" y="197957"/>
                      <a:pt x="197436" y="255041"/>
                      <a:pt x="127212" y="255041"/>
                    </a:cubicBezTo>
                    <a:cubicBezTo>
                      <a:pt x="56988" y="255041"/>
                      <a:pt x="10" y="197957"/>
                      <a:pt x="10" y="127549"/>
                    </a:cubicBezTo>
                    <a:cubicBezTo>
                      <a:pt x="10" y="57115"/>
                      <a:pt x="56988" y="32"/>
                      <a:pt x="127212" y="32"/>
                    </a:cubicBezTo>
                    <a:cubicBezTo>
                      <a:pt x="197436" y="32"/>
                      <a:pt x="254414" y="57115"/>
                      <a:pt x="254414" y="127549"/>
                    </a:cubicBezTo>
                    <a:close/>
                  </a:path>
                </a:pathLst>
              </a:custGeom>
              <a:grpFill/>
              <a:ln w="14888" cap="sq">
                <a:solidFill>
                  <a:srgbClr val="000000">
                    <a:alpha val="69000"/>
                  </a:srgb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AD80A3CE-4F83-5197-376C-9D72238A90C8}"/>
                </a:ext>
              </a:extLst>
            </p:cNvPr>
            <p:cNvSpPr/>
            <p:nvPr/>
          </p:nvSpPr>
          <p:spPr>
            <a:xfrm>
              <a:off x="7742079" y="4098009"/>
              <a:ext cx="754904" cy="80372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1D7E10E6-D0A4-85F1-4C8E-319A46BC27B0}"/>
                </a:ext>
              </a:extLst>
            </p:cNvPr>
            <p:cNvSpPr/>
            <p:nvPr/>
          </p:nvSpPr>
          <p:spPr>
            <a:xfrm>
              <a:off x="8496983" y="4098009"/>
              <a:ext cx="754904" cy="80372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FE5DAA90-2CCA-6638-EA04-930323AF13A4}"/>
                </a:ext>
              </a:extLst>
            </p:cNvPr>
            <p:cNvSpPr/>
            <p:nvPr/>
          </p:nvSpPr>
          <p:spPr>
            <a:xfrm>
              <a:off x="9251885" y="4092273"/>
              <a:ext cx="754904" cy="80372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91DB314E-8A9A-5C74-D1B2-1DC57655E480}"/>
                </a:ext>
              </a:extLst>
            </p:cNvPr>
            <p:cNvGrpSpPr/>
            <p:nvPr/>
          </p:nvGrpSpPr>
          <p:grpSpPr>
            <a:xfrm>
              <a:off x="8736658" y="4338712"/>
              <a:ext cx="287639" cy="315597"/>
              <a:chOff x="2438924" y="5798381"/>
              <a:chExt cx="249673" cy="249674"/>
            </a:xfrm>
          </p:grpSpPr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588209AC-A77D-0942-F4E6-9EE5D9E09BC1}"/>
                  </a:ext>
                </a:extLst>
              </p:cNvPr>
              <p:cNvSpPr/>
              <p:nvPr/>
            </p:nvSpPr>
            <p:spPr>
              <a:xfrm>
                <a:off x="2438928" y="5798381"/>
                <a:ext cx="249667" cy="249674"/>
              </a:xfrm>
              <a:custGeom>
                <a:avLst/>
                <a:gdLst>
                  <a:gd name="connsiteX0" fmla="*/ 124787 w 249667"/>
                  <a:gd name="connsiteY0" fmla="*/ 249599 h 249674"/>
                  <a:gd name="connsiteX1" fmla="*/ -42 w 249667"/>
                  <a:gd name="connsiteY1" fmla="*/ 124762 h 249674"/>
                  <a:gd name="connsiteX2" fmla="*/ 124787 w 249667"/>
                  <a:gd name="connsiteY2" fmla="*/ -76 h 249674"/>
                  <a:gd name="connsiteX3" fmla="*/ 249625 w 249667"/>
                  <a:gd name="connsiteY3" fmla="*/ 124762 h 249674"/>
                  <a:gd name="connsiteX4" fmla="*/ 124787 w 249667"/>
                  <a:gd name="connsiteY4" fmla="*/ 249599 h 249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67" h="249674">
                    <a:moveTo>
                      <a:pt x="124787" y="249599"/>
                    </a:moveTo>
                    <a:cubicBezTo>
                      <a:pt x="55906" y="249599"/>
                      <a:pt x="-42" y="193747"/>
                      <a:pt x="-42" y="124762"/>
                    </a:cubicBezTo>
                    <a:cubicBezTo>
                      <a:pt x="-42" y="55769"/>
                      <a:pt x="55906" y="-76"/>
                      <a:pt x="124787" y="-76"/>
                    </a:cubicBezTo>
                    <a:cubicBezTo>
                      <a:pt x="193781" y="-76"/>
                      <a:pt x="249625" y="55769"/>
                      <a:pt x="249625" y="124762"/>
                    </a:cubicBezTo>
                    <a:cubicBezTo>
                      <a:pt x="249625" y="193747"/>
                      <a:pt x="193781" y="249599"/>
                      <a:pt x="124787" y="249599"/>
                    </a:cubicBezTo>
                    <a:close/>
                  </a:path>
                </a:pathLst>
              </a:custGeom>
              <a:solidFill>
                <a:srgbClr val="3B5F91"/>
              </a:solidFill>
              <a:ln w="2626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3E6EB20C-0EBD-0800-11E1-808A9BD5A82D}"/>
                  </a:ext>
                </a:extLst>
              </p:cNvPr>
              <p:cNvSpPr/>
              <p:nvPr/>
            </p:nvSpPr>
            <p:spPr>
              <a:xfrm rot="5400000">
                <a:off x="2438924" y="5798382"/>
                <a:ext cx="249673" cy="249673"/>
              </a:xfrm>
              <a:custGeom>
                <a:avLst/>
                <a:gdLst>
                  <a:gd name="connsiteX0" fmla="*/ 249669 w 249673"/>
                  <a:gd name="connsiteY0" fmla="*/ 124857 h 249673"/>
                  <a:gd name="connsiteX1" fmla="*/ 124832 w 249673"/>
                  <a:gd name="connsiteY1" fmla="*/ 249694 h 249673"/>
                  <a:gd name="connsiteX2" fmla="*/ -5 w 249673"/>
                  <a:gd name="connsiteY2" fmla="*/ 124857 h 249673"/>
                  <a:gd name="connsiteX3" fmla="*/ 124832 w 249673"/>
                  <a:gd name="connsiteY3" fmla="*/ 20 h 249673"/>
                  <a:gd name="connsiteX4" fmla="*/ 249669 w 249673"/>
                  <a:gd name="connsiteY4" fmla="*/ 124857 h 2496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73" h="249673">
                    <a:moveTo>
                      <a:pt x="249669" y="124857"/>
                    </a:moveTo>
                    <a:cubicBezTo>
                      <a:pt x="249669" y="193741"/>
                      <a:pt x="193821" y="249694"/>
                      <a:pt x="124832" y="249694"/>
                    </a:cubicBezTo>
                    <a:cubicBezTo>
                      <a:pt x="55843" y="249694"/>
                      <a:pt x="-5" y="193741"/>
                      <a:pt x="-5" y="124857"/>
                    </a:cubicBezTo>
                    <a:cubicBezTo>
                      <a:pt x="-5" y="55869"/>
                      <a:pt x="55843" y="20"/>
                      <a:pt x="124832" y="20"/>
                    </a:cubicBezTo>
                    <a:cubicBezTo>
                      <a:pt x="193821" y="20"/>
                      <a:pt x="249669" y="55869"/>
                      <a:pt x="249669" y="124857"/>
                    </a:cubicBezTo>
                    <a:close/>
                  </a:path>
                </a:pathLst>
              </a:custGeom>
              <a:noFill/>
              <a:ln w="14888" cap="sq">
                <a:solidFill>
                  <a:srgbClr val="000000">
                    <a:alpha val="69000"/>
                  </a:srgb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7179F575-1AFE-BAB0-81F5-DAB26BCF4721}"/>
                </a:ext>
              </a:extLst>
            </p:cNvPr>
            <p:cNvGrpSpPr/>
            <p:nvPr/>
          </p:nvGrpSpPr>
          <p:grpSpPr>
            <a:xfrm>
              <a:off x="7975710" y="4340829"/>
              <a:ext cx="287639" cy="315597"/>
              <a:chOff x="2438924" y="5798381"/>
              <a:chExt cx="249673" cy="249674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8D83D34F-1106-CAF5-2F36-5046E825AE78}"/>
                  </a:ext>
                </a:extLst>
              </p:cNvPr>
              <p:cNvSpPr/>
              <p:nvPr/>
            </p:nvSpPr>
            <p:spPr>
              <a:xfrm>
                <a:off x="2438928" y="5798381"/>
                <a:ext cx="249667" cy="249674"/>
              </a:xfrm>
              <a:custGeom>
                <a:avLst/>
                <a:gdLst>
                  <a:gd name="connsiteX0" fmla="*/ 124787 w 249667"/>
                  <a:gd name="connsiteY0" fmla="*/ 249599 h 249674"/>
                  <a:gd name="connsiteX1" fmla="*/ -42 w 249667"/>
                  <a:gd name="connsiteY1" fmla="*/ 124762 h 249674"/>
                  <a:gd name="connsiteX2" fmla="*/ 124787 w 249667"/>
                  <a:gd name="connsiteY2" fmla="*/ -76 h 249674"/>
                  <a:gd name="connsiteX3" fmla="*/ 249625 w 249667"/>
                  <a:gd name="connsiteY3" fmla="*/ 124762 h 249674"/>
                  <a:gd name="connsiteX4" fmla="*/ 124787 w 249667"/>
                  <a:gd name="connsiteY4" fmla="*/ 249599 h 249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67" h="249674">
                    <a:moveTo>
                      <a:pt x="124787" y="249599"/>
                    </a:moveTo>
                    <a:cubicBezTo>
                      <a:pt x="55906" y="249599"/>
                      <a:pt x="-42" y="193747"/>
                      <a:pt x="-42" y="124762"/>
                    </a:cubicBezTo>
                    <a:cubicBezTo>
                      <a:pt x="-42" y="55769"/>
                      <a:pt x="55906" y="-76"/>
                      <a:pt x="124787" y="-76"/>
                    </a:cubicBezTo>
                    <a:cubicBezTo>
                      <a:pt x="193781" y="-76"/>
                      <a:pt x="249625" y="55769"/>
                      <a:pt x="249625" y="124762"/>
                    </a:cubicBezTo>
                    <a:cubicBezTo>
                      <a:pt x="249625" y="193747"/>
                      <a:pt x="193781" y="249599"/>
                      <a:pt x="124787" y="249599"/>
                    </a:cubicBezTo>
                    <a:close/>
                  </a:path>
                </a:pathLst>
              </a:custGeom>
              <a:solidFill>
                <a:srgbClr val="3B5F91"/>
              </a:solidFill>
              <a:ln w="2626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6EAB8FCD-834A-FC65-DE22-76B85AD6C9C2}"/>
                  </a:ext>
                </a:extLst>
              </p:cNvPr>
              <p:cNvSpPr/>
              <p:nvPr/>
            </p:nvSpPr>
            <p:spPr>
              <a:xfrm rot="5400000">
                <a:off x="2438924" y="5798382"/>
                <a:ext cx="249673" cy="249673"/>
              </a:xfrm>
              <a:custGeom>
                <a:avLst/>
                <a:gdLst>
                  <a:gd name="connsiteX0" fmla="*/ 249669 w 249673"/>
                  <a:gd name="connsiteY0" fmla="*/ 124857 h 249673"/>
                  <a:gd name="connsiteX1" fmla="*/ 124832 w 249673"/>
                  <a:gd name="connsiteY1" fmla="*/ 249694 h 249673"/>
                  <a:gd name="connsiteX2" fmla="*/ -5 w 249673"/>
                  <a:gd name="connsiteY2" fmla="*/ 124857 h 249673"/>
                  <a:gd name="connsiteX3" fmla="*/ 124832 w 249673"/>
                  <a:gd name="connsiteY3" fmla="*/ 20 h 249673"/>
                  <a:gd name="connsiteX4" fmla="*/ 249669 w 249673"/>
                  <a:gd name="connsiteY4" fmla="*/ 124857 h 2496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673" h="249673">
                    <a:moveTo>
                      <a:pt x="249669" y="124857"/>
                    </a:moveTo>
                    <a:cubicBezTo>
                      <a:pt x="249669" y="193741"/>
                      <a:pt x="193821" y="249694"/>
                      <a:pt x="124832" y="249694"/>
                    </a:cubicBezTo>
                    <a:cubicBezTo>
                      <a:pt x="55843" y="249694"/>
                      <a:pt x="-5" y="193741"/>
                      <a:pt x="-5" y="124857"/>
                    </a:cubicBezTo>
                    <a:cubicBezTo>
                      <a:pt x="-5" y="55869"/>
                      <a:pt x="55843" y="20"/>
                      <a:pt x="124832" y="20"/>
                    </a:cubicBezTo>
                    <a:cubicBezTo>
                      <a:pt x="193821" y="20"/>
                      <a:pt x="249669" y="55869"/>
                      <a:pt x="249669" y="124857"/>
                    </a:cubicBezTo>
                    <a:close/>
                  </a:path>
                </a:pathLst>
              </a:custGeom>
              <a:noFill/>
              <a:ln w="14888" cap="sq">
                <a:solidFill>
                  <a:srgbClr val="000000">
                    <a:alpha val="69000"/>
                  </a:srgb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9167846C-7DDF-AE18-09A7-6010EF3376C8}"/>
                </a:ext>
              </a:extLst>
            </p:cNvPr>
            <p:cNvGrpSpPr/>
            <p:nvPr/>
          </p:nvGrpSpPr>
          <p:grpSpPr>
            <a:xfrm>
              <a:off x="9479474" y="4334249"/>
              <a:ext cx="293787" cy="321582"/>
              <a:chOff x="4104558" y="5562507"/>
              <a:chExt cx="255009" cy="254409"/>
            </a:xfrm>
            <a:solidFill>
              <a:srgbClr val="FF0000"/>
            </a:solidFill>
          </p:grpSpPr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BB93D5FB-F3E7-47B8-B3E7-70B87BDADB9E}"/>
                  </a:ext>
                </a:extLst>
              </p:cNvPr>
              <p:cNvSpPr/>
              <p:nvPr/>
            </p:nvSpPr>
            <p:spPr>
              <a:xfrm>
                <a:off x="4104558" y="5562507"/>
                <a:ext cx="255008" cy="254405"/>
              </a:xfrm>
              <a:custGeom>
                <a:avLst/>
                <a:gdLst>
                  <a:gd name="connsiteX0" fmla="*/ 127458 w 255008"/>
                  <a:gd name="connsiteY0" fmla="*/ 254330 h 254405"/>
                  <a:gd name="connsiteX1" fmla="*/ -31 w 255008"/>
                  <a:gd name="connsiteY1" fmla="*/ 127131 h 254405"/>
                  <a:gd name="connsiteX2" fmla="*/ 127458 w 255008"/>
                  <a:gd name="connsiteY2" fmla="*/ -76 h 254405"/>
                  <a:gd name="connsiteX3" fmla="*/ 254977 w 255008"/>
                  <a:gd name="connsiteY3" fmla="*/ 127131 h 254405"/>
                  <a:gd name="connsiteX4" fmla="*/ 127458 w 255008"/>
                  <a:gd name="connsiteY4" fmla="*/ 254330 h 254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5008" h="254405">
                    <a:moveTo>
                      <a:pt x="127458" y="254330"/>
                    </a:moveTo>
                    <a:cubicBezTo>
                      <a:pt x="57057" y="254330"/>
                      <a:pt x="-31" y="197353"/>
                      <a:pt x="-31" y="127131"/>
                    </a:cubicBezTo>
                    <a:cubicBezTo>
                      <a:pt x="-31" y="56908"/>
                      <a:pt x="57057" y="-76"/>
                      <a:pt x="127458" y="-76"/>
                    </a:cubicBezTo>
                    <a:cubicBezTo>
                      <a:pt x="197897" y="-76"/>
                      <a:pt x="254977" y="56908"/>
                      <a:pt x="254977" y="127131"/>
                    </a:cubicBezTo>
                    <a:cubicBezTo>
                      <a:pt x="254977" y="197353"/>
                      <a:pt x="197897" y="254330"/>
                      <a:pt x="127458" y="254330"/>
                    </a:cubicBezTo>
                    <a:close/>
                  </a:path>
                </a:pathLst>
              </a:custGeom>
              <a:grpFill/>
              <a:ln w="2626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42555E26-AC25-C0A4-DC1E-C5F60F7B8152}"/>
                  </a:ext>
                </a:extLst>
              </p:cNvPr>
              <p:cNvSpPr/>
              <p:nvPr/>
            </p:nvSpPr>
            <p:spPr>
              <a:xfrm rot="5400000">
                <a:off x="4104861" y="5562209"/>
                <a:ext cx="254404" cy="255009"/>
              </a:xfrm>
              <a:custGeom>
                <a:avLst/>
                <a:gdLst>
                  <a:gd name="connsiteX0" fmla="*/ 254414 w 254404"/>
                  <a:gd name="connsiteY0" fmla="*/ 127549 h 255009"/>
                  <a:gd name="connsiteX1" fmla="*/ 127212 w 254404"/>
                  <a:gd name="connsiteY1" fmla="*/ 255041 h 255009"/>
                  <a:gd name="connsiteX2" fmla="*/ 10 w 254404"/>
                  <a:gd name="connsiteY2" fmla="*/ 127549 h 255009"/>
                  <a:gd name="connsiteX3" fmla="*/ 127212 w 254404"/>
                  <a:gd name="connsiteY3" fmla="*/ 32 h 255009"/>
                  <a:gd name="connsiteX4" fmla="*/ 254414 w 254404"/>
                  <a:gd name="connsiteY4" fmla="*/ 127549 h 255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4404" h="255009">
                    <a:moveTo>
                      <a:pt x="254414" y="127549"/>
                    </a:moveTo>
                    <a:cubicBezTo>
                      <a:pt x="254414" y="197957"/>
                      <a:pt x="197436" y="255041"/>
                      <a:pt x="127212" y="255041"/>
                    </a:cubicBezTo>
                    <a:cubicBezTo>
                      <a:pt x="56988" y="255041"/>
                      <a:pt x="10" y="197957"/>
                      <a:pt x="10" y="127549"/>
                    </a:cubicBezTo>
                    <a:cubicBezTo>
                      <a:pt x="10" y="57115"/>
                      <a:pt x="56988" y="32"/>
                      <a:pt x="127212" y="32"/>
                    </a:cubicBezTo>
                    <a:cubicBezTo>
                      <a:pt x="197436" y="32"/>
                      <a:pt x="254414" y="57115"/>
                      <a:pt x="254414" y="127549"/>
                    </a:cubicBezTo>
                    <a:close/>
                  </a:path>
                </a:pathLst>
              </a:custGeom>
              <a:grpFill/>
              <a:ln w="14888" cap="sq">
                <a:solidFill>
                  <a:srgbClr val="000000">
                    <a:alpha val="69000"/>
                  </a:srgb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6303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/>
      <p:bldP spid="29" grpId="0" animBg="1"/>
      <p:bldP spid="30" grpId="0" animBg="1"/>
      <p:bldP spid="31" grpId="0" animBg="1"/>
      <p:bldP spid="4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05539-1855-D5EA-5C38-5F10ACDDD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Linear Surfaces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444B1E-A344-0595-36BE-5FBF62576662}"/>
              </a:ext>
            </a:extLst>
          </p:cNvPr>
          <p:cNvSpPr txBox="1">
            <a:spLocks/>
          </p:cNvSpPr>
          <p:nvPr/>
        </p:nvSpPr>
        <p:spPr>
          <a:xfrm>
            <a:off x="838200" y="3392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7">
                <a:extLst>
                  <a:ext uri="{FF2B5EF4-FFF2-40B4-BE49-F238E27FC236}">
                    <a16:creationId xmlns:a16="http://schemas.microsoft.com/office/drawing/2014/main" id="{807B6B01-402D-2F51-7837-1A191F4C215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914578715"/>
                  </p:ext>
                </p:extLst>
              </p:nvPr>
            </p:nvGraphicFramePr>
            <p:xfrm>
              <a:off x="2279471" y="2082620"/>
              <a:ext cx="7614643" cy="332203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07691">
                      <a:extLst>
                        <a:ext uri="{9D8B030D-6E8A-4147-A177-3AD203B41FA5}">
                          <a16:colId xmlns:a16="http://schemas.microsoft.com/office/drawing/2014/main" val="3391959907"/>
                        </a:ext>
                      </a:extLst>
                    </a:gridCol>
                    <a:gridCol w="1920240">
                      <a:extLst>
                        <a:ext uri="{9D8B030D-6E8A-4147-A177-3AD203B41FA5}">
                          <a16:colId xmlns:a16="http://schemas.microsoft.com/office/drawing/2014/main" val="403433556"/>
                        </a:ext>
                      </a:extLst>
                    </a:gridCol>
                    <a:gridCol w="3086712">
                      <a:extLst>
                        <a:ext uri="{9D8B030D-6E8A-4147-A177-3AD203B41FA5}">
                          <a16:colId xmlns:a16="http://schemas.microsoft.com/office/drawing/2014/main" val="2400911284"/>
                        </a:ext>
                      </a:extLst>
                    </a:gridCol>
                  </a:tblGrid>
                  <a:tr h="5788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9809827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 + |</m:t>
                                </m:r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|)</m:t>
                                </m:r>
                              </m:oMath>
                            </m:oMathPara>
                          </a14:m>
                          <a:endParaRPr lang="en-US" sz="2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1547094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US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sSup>
                                  <m:sSupPr>
                                    <m:ctrlPr>
                                      <a:rPr lang="en-US" sz="2400" b="1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US" sz="2400" b="1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400" b="1" i="1" dirty="0" smtClean="0">
                                            <a:latin typeface="Cambria Math" panose="02040503050406030204" pitchFamily="18" charset="0"/>
                                          </a:rPr>
                                          <m:t>𝑺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2400" b="1" i="1" dirty="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sSup>
                                  <m:sSupPr>
                                    <m:ctrlPr>
                                      <a:rPr lang="en-US" sz="2400" b="1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US" sz="2400" b="1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400" b="1" i="1" dirty="0" smtClean="0">
                                            <a:latin typeface="Cambria Math" panose="02040503050406030204" pitchFamily="18" charset="0"/>
                                          </a:rPr>
                                          <m:t>𝑹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2400" b="1" i="1" dirty="0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sup>
                                </m:sSup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64761462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P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5931781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 (</m:t>
                                </m:r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𝒖𝒏𝒂𝒓𝒚</m:t>
                                </m:r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𝑵𝑷</m:t>
                                </m:r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𝑪𝒐𝒎𝒑𝒍𝒆𝒕𝒆</m:t>
                                </m:r>
                              </m:oMath>
                            </m:oMathPara>
                          </a14:m>
                          <a:endParaRPr lang="en-US" sz="2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70544473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𝑁𝑜𝑛𝑒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𝑃𝑆𝑃𝐴𝐶𝐸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𝐶𝑜𝑚𝑝𝑙𝑒𝑡𝑒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928714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7">
                <a:extLst>
                  <a:ext uri="{FF2B5EF4-FFF2-40B4-BE49-F238E27FC236}">
                    <a16:creationId xmlns:a16="http://schemas.microsoft.com/office/drawing/2014/main" id="{807B6B01-402D-2F51-7837-1A191F4C215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914578715"/>
                  </p:ext>
                </p:extLst>
              </p:nvPr>
            </p:nvGraphicFramePr>
            <p:xfrm>
              <a:off x="2279471" y="2082620"/>
              <a:ext cx="7614643" cy="332203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07691">
                      <a:extLst>
                        <a:ext uri="{9D8B030D-6E8A-4147-A177-3AD203B41FA5}">
                          <a16:colId xmlns:a16="http://schemas.microsoft.com/office/drawing/2014/main" val="3391959907"/>
                        </a:ext>
                      </a:extLst>
                    </a:gridCol>
                    <a:gridCol w="1920240">
                      <a:extLst>
                        <a:ext uri="{9D8B030D-6E8A-4147-A177-3AD203B41FA5}">
                          <a16:colId xmlns:a16="http://schemas.microsoft.com/office/drawing/2014/main" val="403433556"/>
                        </a:ext>
                      </a:extLst>
                    </a:gridCol>
                    <a:gridCol w="3086712">
                      <a:extLst>
                        <a:ext uri="{9D8B030D-6E8A-4147-A177-3AD203B41FA5}">
                          <a16:colId xmlns:a16="http://schemas.microsoft.com/office/drawing/2014/main" val="2400911284"/>
                        </a:ext>
                      </a:extLst>
                    </a:gridCol>
                  </a:tblGrid>
                  <a:tr h="5788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9809827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5759" t="-113333" r="-161709" b="-4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6943" t="-113333" r="-789" b="-41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1547094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5759" t="-213333" r="-161709" b="-3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6943" t="-213333" r="-789" b="-31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4761462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5759" t="-309890" r="-161709" b="-2065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P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5931781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5759" t="-414444" r="-161709" b="-108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6943" t="-414444" r="-789" b="-1088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70544473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5759" t="-514444" r="-161709" b="-8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6943" t="-514444" r="-789" b="-88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287140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674883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038AB-75BB-052C-1ABE-3BA5121FD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1-burnout</a:t>
            </a:r>
            <a:endParaRPr lang="en-US" sz="5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D01245-A68A-567F-8424-2687789F208F}"/>
              </a:ext>
            </a:extLst>
          </p:cNvPr>
          <p:cNvSpPr txBox="1"/>
          <p:nvPr/>
        </p:nvSpPr>
        <p:spPr>
          <a:xfrm>
            <a:off x="2721366" y="2503998"/>
            <a:ext cx="2155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I</a:t>
            </a: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9530AD-19CF-78EE-CD43-76DCAE505426}"/>
              </a:ext>
            </a:extLst>
          </p:cNvPr>
          <p:cNvSpPr txBox="1"/>
          <p:nvPr/>
        </p:nvSpPr>
        <p:spPr>
          <a:xfrm>
            <a:off x="7337824" y="2503998"/>
            <a:ext cx="2129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D</a:t>
            </a:r>
            <a:endParaRPr lang="en-US" sz="2400" dirty="0"/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3E75ED6D-E511-A1F2-640E-7A9E474157E0}"/>
              </a:ext>
            </a:extLst>
          </p:cNvPr>
          <p:cNvCxnSpPr>
            <a:cxnSpLocks/>
          </p:cNvCxnSpPr>
          <p:nvPr/>
        </p:nvCxnSpPr>
        <p:spPr>
          <a:xfrm>
            <a:off x="5083395" y="2098230"/>
            <a:ext cx="467095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90C88C9-FF0E-08DD-2227-0ABE72EB99E7}"/>
              </a:ext>
            </a:extLst>
          </p:cNvPr>
          <p:cNvCxnSpPr>
            <a:cxnSpLocks/>
          </p:cNvCxnSpPr>
          <p:nvPr/>
        </p:nvCxnSpPr>
        <p:spPr>
          <a:xfrm>
            <a:off x="6631887" y="2110270"/>
            <a:ext cx="467095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470EDDF-26C4-0720-0FFC-48D85F9AC9AC}"/>
                  </a:ext>
                </a:extLst>
              </p:cNvPr>
              <p:cNvSpPr txBox="1"/>
              <p:nvPr/>
            </p:nvSpPr>
            <p:spPr>
              <a:xfrm>
                <a:off x="5769130" y="1805513"/>
                <a:ext cx="65182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470EDDF-26C4-0720-0FFC-48D85F9AC9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9130" y="1805513"/>
                <a:ext cx="651825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Oval 39">
            <a:extLst>
              <a:ext uri="{FF2B5EF4-FFF2-40B4-BE49-F238E27FC236}">
                <a16:creationId xmlns:a16="http://schemas.microsoft.com/office/drawing/2014/main" id="{0E4254C0-C758-FD83-1ABC-81730C1B6AD0}"/>
              </a:ext>
            </a:extLst>
          </p:cNvPr>
          <p:cNvSpPr/>
          <p:nvPr/>
        </p:nvSpPr>
        <p:spPr>
          <a:xfrm>
            <a:off x="2666734" y="1696424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5B9F3576-A0BC-0068-0D9A-561DEE2C3574}"/>
              </a:ext>
            </a:extLst>
          </p:cNvPr>
          <p:cNvSpPr/>
          <p:nvPr/>
        </p:nvSpPr>
        <p:spPr>
          <a:xfrm>
            <a:off x="3421638" y="1696424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54BAB83-BBAC-6E2C-2541-71F5B8738FAB}"/>
              </a:ext>
            </a:extLst>
          </p:cNvPr>
          <p:cNvSpPr/>
          <p:nvPr/>
        </p:nvSpPr>
        <p:spPr>
          <a:xfrm>
            <a:off x="4176540" y="1690688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C23D187-B6EF-071E-0F46-FD66C82B7777}"/>
              </a:ext>
            </a:extLst>
          </p:cNvPr>
          <p:cNvGrpSpPr/>
          <p:nvPr/>
        </p:nvGrpSpPr>
        <p:grpSpPr>
          <a:xfrm>
            <a:off x="3661313" y="1937127"/>
            <a:ext cx="287639" cy="315597"/>
            <a:chOff x="2438924" y="5798381"/>
            <a:chExt cx="249673" cy="249674"/>
          </a:xfrm>
        </p:grpSpPr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A560EBDD-F3DD-A521-2699-1EAECCC7DA67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A97F2BA3-99F3-0C8D-D4C9-D9E75AB544B5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AA1DF7CD-F2E5-E575-A7AE-6ED349D85684}"/>
              </a:ext>
            </a:extLst>
          </p:cNvPr>
          <p:cNvGrpSpPr/>
          <p:nvPr/>
        </p:nvGrpSpPr>
        <p:grpSpPr>
          <a:xfrm>
            <a:off x="4416208" y="1937127"/>
            <a:ext cx="287639" cy="315597"/>
            <a:chOff x="2438924" y="5798381"/>
            <a:chExt cx="249673" cy="249674"/>
          </a:xfrm>
        </p:grpSpPr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BCC91F8F-AED2-F310-2F36-887F4FA72D04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5264788F-F27E-6546-8CA2-C8A311458CC2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CB5D2648-9DF0-012F-8779-B9B4BE1EF712}"/>
              </a:ext>
            </a:extLst>
          </p:cNvPr>
          <p:cNvGrpSpPr/>
          <p:nvPr/>
        </p:nvGrpSpPr>
        <p:grpSpPr>
          <a:xfrm>
            <a:off x="2906998" y="1931147"/>
            <a:ext cx="293787" cy="32158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CB5CDF64-3C9B-8FBC-44A0-600C080FC46D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D455D982-8136-275F-02BB-0D14BF963035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4" name="Oval 73">
            <a:extLst>
              <a:ext uri="{FF2B5EF4-FFF2-40B4-BE49-F238E27FC236}">
                <a16:creationId xmlns:a16="http://schemas.microsoft.com/office/drawing/2014/main" id="{CB0BB989-90C0-7AFE-936A-C7D0BEF8DC00}"/>
              </a:ext>
            </a:extLst>
          </p:cNvPr>
          <p:cNvSpPr/>
          <p:nvPr/>
        </p:nvSpPr>
        <p:spPr>
          <a:xfrm>
            <a:off x="7260025" y="1704757"/>
            <a:ext cx="754904" cy="803724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D26CD93A-2A9F-5F05-6B62-792EB1C3FA68}"/>
              </a:ext>
            </a:extLst>
          </p:cNvPr>
          <p:cNvSpPr/>
          <p:nvPr/>
        </p:nvSpPr>
        <p:spPr>
          <a:xfrm>
            <a:off x="8014928" y="1704757"/>
            <a:ext cx="754904" cy="803724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863046FF-BBD4-C71E-8E74-D7A8F3B1DF4D}"/>
              </a:ext>
            </a:extLst>
          </p:cNvPr>
          <p:cNvSpPr/>
          <p:nvPr/>
        </p:nvSpPr>
        <p:spPr>
          <a:xfrm>
            <a:off x="8769830" y="1700274"/>
            <a:ext cx="754904" cy="803724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5F2FDF05-F5E7-EA03-D518-1DF3398EF7CB}"/>
              </a:ext>
            </a:extLst>
          </p:cNvPr>
          <p:cNvGrpSpPr/>
          <p:nvPr/>
        </p:nvGrpSpPr>
        <p:grpSpPr>
          <a:xfrm>
            <a:off x="9004885" y="1949129"/>
            <a:ext cx="293092" cy="32158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055F00D3-38D5-3585-72E2-CB4B86C86EA6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ABA312B4-6C1F-81FD-BC21-AB148916B74D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C4944961-5E6E-A8F4-0838-9859C58839BE}"/>
              </a:ext>
            </a:extLst>
          </p:cNvPr>
          <p:cNvGrpSpPr/>
          <p:nvPr/>
        </p:nvGrpSpPr>
        <p:grpSpPr>
          <a:xfrm>
            <a:off x="7494268" y="1955399"/>
            <a:ext cx="293061" cy="32158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70A14063-98DF-8B89-7DC8-C38D43344D1E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35C7A341-0C0E-AC72-A998-6BEDCC2120C0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78CF4E81-8376-0FE0-1BEF-37103FBFC166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6DBE05E4-0C66-0B72-ADE0-48F92A9AA17B}"/>
              </a:ext>
            </a:extLst>
          </p:cNvPr>
          <p:cNvGrpSpPr/>
          <p:nvPr/>
        </p:nvGrpSpPr>
        <p:grpSpPr>
          <a:xfrm>
            <a:off x="8256196" y="1958387"/>
            <a:ext cx="293061" cy="32158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AAA9D0B1-47EF-F1F5-C634-E99781D6E3C7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14D7EECE-CE18-0CD3-ADD8-981F4A21FF35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49AE628E-21FC-240A-3D4A-0E3C73123F44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CB62D0B-B6FD-9EC6-23AD-7B64BBBF2B77}"/>
              </a:ext>
            </a:extLst>
          </p:cNvPr>
          <p:cNvGrpSpPr/>
          <p:nvPr/>
        </p:nvGrpSpPr>
        <p:grpSpPr>
          <a:xfrm>
            <a:off x="3934500" y="4053129"/>
            <a:ext cx="334138" cy="2495885"/>
            <a:chOff x="1153300" y="2785450"/>
            <a:chExt cx="294500" cy="2215174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A7148586-A9EF-B556-2C92-8432A85063E1}"/>
                </a:ext>
              </a:extLst>
            </p:cNvPr>
            <p:cNvSpPr/>
            <p:nvPr/>
          </p:nvSpPr>
          <p:spPr>
            <a:xfrm>
              <a:off x="1153300" y="2785450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2FE6680B-D257-6D1D-848E-4258DB6DD591}"/>
                </a:ext>
              </a:extLst>
            </p:cNvPr>
            <p:cNvSpPr/>
            <p:nvPr/>
          </p:nvSpPr>
          <p:spPr>
            <a:xfrm>
              <a:off x="1153300" y="3109300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301CA36-35A9-DA62-B883-631EB4036C52}"/>
                </a:ext>
              </a:extLst>
            </p:cNvPr>
            <p:cNvSpPr/>
            <p:nvPr/>
          </p:nvSpPr>
          <p:spPr>
            <a:xfrm>
              <a:off x="1153300" y="3428999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516A60AA-0F06-8BD8-D4E0-715D6787294D}"/>
                </a:ext>
              </a:extLst>
            </p:cNvPr>
            <p:cNvSpPr/>
            <p:nvPr/>
          </p:nvSpPr>
          <p:spPr>
            <a:xfrm>
              <a:off x="1153300" y="3747474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11C0563-B12B-3810-4C82-DD595A3B4CEF}"/>
                </a:ext>
              </a:extLst>
            </p:cNvPr>
            <p:cNvSpPr/>
            <p:nvPr/>
          </p:nvSpPr>
          <p:spPr>
            <a:xfrm>
              <a:off x="1153300" y="4065949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6DB7F07E-F4C6-AA8B-4C33-0EE209BE9065}"/>
                </a:ext>
              </a:extLst>
            </p:cNvPr>
            <p:cNvSpPr/>
            <p:nvPr/>
          </p:nvSpPr>
          <p:spPr>
            <a:xfrm>
              <a:off x="1153300" y="4384424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F8E6D65-F0CF-0281-69FC-FDB53D84D792}"/>
                </a:ext>
              </a:extLst>
            </p:cNvPr>
            <p:cNvSpPr/>
            <p:nvPr/>
          </p:nvSpPr>
          <p:spPr>
            <a:xfrm>
              <a:off x="1153300" y="4702899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54D589D-A29A-7755-DD81-97A240E90DE2}"/>
              </a:ext>
            </a:extLst>
          </p:cNvPr>
          <p:cNvGrpSpPr/>
          <p:nvPr/>
        </p:nvGrpSpPr>
        <p:grpSpPr>
          <a:xfrm>
            <a:off x="5928668" y="4005525"/>
            <a:ext cx="334138" cy="2495885"/>
            <a:chOff x="1153300" y="2785450"/>
            <a:chExt cx="294500" cy="2215174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BF78691-9883-32A4-5F4B-EF6ECE809303}"/>
                </a:ext>
              </a:extLst>
            </p:cNvPr>
            <p:cNvSpPr/>
            <p:nvPr/>
          </p:nvSpPr>
          <p:spPr>
            <a:xfrm>
              <a:off x="1153300" y="2785450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65529F4-EB53-E1DE-D584-94E6DEEC5C1A}"/>
                </a:ext>
              </a:extLst>
            </p:cNvPr>
            <p:cNvSpPr/>
            <p:nvPr/>
          </p:nvSpPr>
          <p:spPr>
            <a:xfrm>
              <a:off x="1153300" y="3109300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5D2B303-0289-10A4-D700-448050E37818}"/>
                </a:ext>
              </a:extLst>
            </p:cNvPr>
            <p:cNvSpPr/>
            <p:nvPr/>
          </p:nvSpPr>
          <p:spPr>
            <a:xfrm>
              <a:off x="1153300" y="3428999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C4043410-DAAE-B6AD-2D27-4DD0358CAF43}"/>
                </a:ext>
              </a:extLst>
            </p:cNvPr>
            <p:cNvSpPr/>
            <p:nvPr/>
          </p:nvSpPr>
          <p:spPr>
            <a:xfrm>
              <a:off x="1153300" y="3747474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825A8D13-4CB0-55E4-961E-0766718021C2}"/>
                </a:ext>
              </a:extLst>
            </p:cNvPr>
            <p:cNvSpPr/>
            <p:nvPr/>
          </p:nvSpPr>
          <p:spPr>
            <a:xfrm>
              <a:off x="1153300" y="4065949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8FA6E4BE-070C-B6B9-0174-128303F80FF9}"/>
                </a:ext>
              </a:extLst>
            </p:cNvPr>
            <p:cNvSpPr/>
            <p:nvPr/>
          </p:nvSpPr>
          <p:spPr>
            <a:xfrm>
              <a:off x="1153300" y="4384424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2412EE5-5844-1CB2-D261-1E81ECBFA4B0}"/>
                </a:ext>
              </a:extLst>
            </p:cNvPr>
            <p:cNvSpPr/>
            <p:nvPr/>
          </p:nvSpPr>
          <p:spPr>
            <a:xfrm>
              <a:off x="1153300" y="4702899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108C002-F7E4-E3D9-C434-0BD5740C4B2C}"/>
              </a:ext>
            </a:extLst>
          </p:cNvPr>
          <p:cNvGrpSpPr/>
          <p:nvPr/>
        </p:nvGrpSpPr>
        <p:grpSpPr>
          <a:xfrm>
            <a:off x="7922837" y="4005525"/>
            <a:ext cx="334138" cy="2495885"/>
            <a:chOff x="1153300" y="2785450"/>
            <a:chExt cx="294500" cy="2215174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1201FBDB-DE51-12B4-04BB-94946B5FCC62}"/>
                </a:ext>
              </a:extLst>
            </p:cNvPr>
            <p:cNvSpPr/>
            <p:nvPr/>
          </p:nvSpPr>
          <p:spPr>
            <a:xfrm>
              <a:off x="1153300" y="2785450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E04D6B6-EC45-6B45-E7C2-AD0D91CB0422}"/>
                </a:ext>
              </a:extLst>
            </p:cNvPr>
            <p:cNvSpPr/>
            <p:nvPr/>
          </p:nvSpPr>
          <p:spPr>
            <a:xfrm>
              <a:off x="1153300" y="3109300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48E3A63A-3524-0BF0-9A9E-DC9DA74C02D7}"/>
                </a:ext>
              </a:extLst>
            </p:cNvPr>
            <p:cNvSpPr/>
            <p:nvPr/>
          </p:nvSpPr>
          <p:spPr>
            <a:xfrm>
              <a:off x="1153300" y="3428999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FE53E490-E265-3D3D-5ACC-258E8DBFE532}"/>
                </a:ext>
              </a:extLst>
            </p:cNvPr>
            <p:cNvSpPr/>
            <p:nvPr/>
          </p:nvSpPr>
          <p:spPr>
            <a:xfrm>
              <a:off x="1153300" y="3747474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840BAD5C-5790-8CB0-4F27-312C6254A60E}"/>
                </a:ext>
              </a:extLst>
            </p:cNvPr>
            <p:cNvSpPr/>
            <p:nvPr/>
          </p:nvSpPr>
          <p:spPr>
            <a:xfrm>
              <a:off x="1153300" y="4065949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1DA65735-68CA-BBEC-A4F7-0F2ADA95D917}"/>
                </a:ext>
              </a:extLst>
            </p:cNvPr>
            <p:cNvSpPr/>
            <p:nvPr/>
          </p:nvSpPr>
          <p:spPr>
            <a:xfrm>
              <a:off x="1153300" y="4384424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6522E57E-00F9-357A-EA45-C3103909D433}"/>
                </a:ext>
              </a:extLst>
            </p:cNvPr>
            <p:cNvSpPr/>
            <p:nvPr/>
          </p:nvSpPr>
          <p:spPr>
            <a:xfrm>
              <a:off x="1153300" y="4702899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61C8E603-7E12-FE33-988C-9F05D894A100}"/>
              </a:ext>
            </a:extLst>
          </p:cNvPr>
          <p:cNvCxnSpPr>
            <a:cxnSpLocks/>
          </p:cNvCxnSpPr>
          <p:nvPr/>
        </p:nvCxnSpPr>
        <p:spPr>
          <a:xfrm flipV="1">
            <a:off x="2418518" y="4340978"/>
            <a:ext cx="1467727" cy="9638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616188B-7CEC-6CC4-CDE9-20B8B070D7E8}"/>
              </a:ext>
            </a:extLst>
          </p:cNvPr>
          <p:cNvCxnSpPr>
            <a:cxnSpLocks/>
          </p:cNvCxnSpPr>
          <p:nvPr/>
        </p:nvCxnSpPr>
        <p:spPr>
          <a:xfrm>
            <a:off x="2418518" y="5304788"/>
            <a:ext cx="1467727" cy="3395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37DE993D-1CE8-9D92-23F3-D3F243860A74}"/>
              </a:ext>
            </a:extLst>
          </p:cNvPr>
          <p:cNvCxnSpPr>
            <a:cxnSpLocks/>
          </p:cNvCxnSpPr>
          <p:nvPr/>
        </p:nvCxnSpPr>
        <p:spPr>
          <a:xfrm flipV="1">
            <a:off x="4417538" y="4624271"/>
            <a:ext cx="1462875" cy="9864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83C2FF91-D68C-3117-4216-5E33CAC5EA8F}"/>
              </a:ext>
            </a:extLst>
          </p:cNvPr>
          <p:cNvCxnSpPr>
            <a:cxnSpLocks/>
          </p:cNvCxnSpPr>
          <p:nvPr/>
        </p:nvCxnSpPr>
        <p:spPr>
          <a:xfrm flipV="1">
            <a:off x="8358241" y="5378921"/>
            <a:ext cx="1462875" cy="9048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030373C8-AC99-BFCB-EA75-B819A36AF7BF}"/>
              </a:ext>
            </a:extLst>
          </p:cNvPr>
          <p:cNvCxnSpPr>
            <a:cxnSpLocks/>
          </p:cNvCxnSpPr>
          <p:nvPr/>
        </p:nvCxnSpPr>
        <p:spPr>
          <a:xfrm>
            <a:off x="6353017" y="4532812"/>
            <a:ext cx="1521564" cy="16807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48135C33-3372-360E-EFD8-FD219FCAF7EB}"/>
              </a:ext>
            </a:extLst>
          </p:cNvPr>
          <p:cNvCxnSpPr>
            <a:cxnSpLocks/>
          </p:cNvCxnSpPr>
          <p:nvPr/>
        </p:nvCxnSpPr>
        <p:spPr>
          <a:xfrm flipV="1">
            <a:off x="6348564" y="4991118"/>
            <a:ext cx="1462875" cy="9048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Green checkmark. Vector illustration Check Mark stock vector">
            <a:extLst>
              <a:ext uri="{FF2B5EF4-FFF2-40B4-BE49-F238E27FC236}">
                <a16:creationId xmlns:a16="http://schemas.microsoft.com/office/drawing/2014/main" id="{FBEFFDE6-650C-0705-9040-42BC7769FC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3175" y="4133074"/>
            <a:ext cx="176787" cy="175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" descr="Green checkmark. Vector illustration Check Mark stock vector">
            <a:extLst>
              <a:ext uri="{FF2B5EF4-FFF2-40B4-BE49-F238E27FC236}">
                <a16:creationId xmlns:a16="http://schemas.microsoft.com/office/drawing/2014/main" id="{EC2FBC86-DA5D-EF8C-4636-79EB24C6AD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675" y="5579698"/>
            <a:ext cx="176787" cy="175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Green checkmark. Vector illustration Check Mark stock vector">
            <a:extLst>
              <a:ext uri="{FF2B5EF4-FFF2-40B4-BE49-F238E27FC236}">
                <a16:creationId xmlns:a16="http://schemas.microsoft.com/office/drawing/2014/main" id="{CE92ECDA-860B-4897-4771-FD91003393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7343" y="4450638"/>
            <a:ext cx="176787" cy="175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Green checkmark. Vector illustration Check Mark stock vector">
            <a:extLst>
              <a:ext uri="{FF2B5EF4-FFF2-40B4-BE49-F238E27FC236}">
                <a16:creationId xmlns:a16="http://schemas.microsoft.com/office/drawing/2014/main" id="{FEA18C58-EB6B-30DB-704E-F3596F2BCD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7342" y="5890927"/>
            <a:ext cx="176787" cy="175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" descr="Green checkmark. Vector illustration Check Mark stock vector">
            <a:extLst>
              <a:ext uri="{FF2B5EF4-FFF2-40B4-BE49-F238E27FC236}">
                <a16:creationId xmlns:a16="http://schemas.microsoft.com/office/drawing/2014/main" id="{05612AB7-12E6-BF16-4136-4413512B3E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512" y="4816551"/>
            <a:ext cx="176787" cy="175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Green checkmark. Vector illustration Check Mark stock vector">
            <a:extLst>
              <a:ext uri="{FF2B5EF4-FFF2-40B4-BE49-F238E27FC236}">
                <a16:creationId xmlns:a16="http://schemas.microsoft.com/office/drawing/2014/main" id="{D5015E01-D05E-15E8-7F22-9FB80CE871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512" y="6245902"/>
            <a:ext cx="176787" cy="175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Green checkmark. Vector illustration Check Mark stock vector">
            <a:extLst>
              <a:ext uri="{FF2B5EF4-FFF2-40B4-BE49-F238E27FC236}">
                <a16:creationId xmlns:a16="http://schemas.microsoft.com/office/drawing/2014/main" id="{A32893A3-C9BB-813E-22D9-926B42DCE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7341" y="5173262"/>
            <a:ext cx="176787" cy="175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2" name="Group 101">
            <a:extLst>
              <a:ext uri="{FF2B5EF4-FFF2-40B4-BE49-F238E27FC236}">
                <a16:creationId xmlns:a16="http://schemas.microsoft.com/office/drawing/2014/main" id="{E06A64B5-0D12-E08D-1BAC-877C36D1B930}"/>
              </a:ext>
            </a:extLst>
          </p:cNvPr>
          <p:cNvGrpSpPr/>
          <p:nvPr/>
        </p:nvGrpSpPr>
        <p:grpSpPr>
          <a:xfrm>
            <a:off x="3955782" y="3348614"/>
            <a:ext cx="289332" cy="286648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512A5738-90CD-7F0C-2775-8C38DC2E4E73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BD63F714-48C1-5384-36FC-B44CF61B4479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4D9BE4FA-1947-DE58-7EAC-9285DC374D5D}"/>
              </a:ext>
            </a:extLst>
          </p:cNvPr>
          <p:cNvGrpSpPr/>
          <p:nvPr/>
        </p:nvGrpSpPr>
        <p:grpSpPr>
          <a:xfrm>
            <a:off x="5954095" y="3348614"/>
            <a:ext cx="283278" cy="281313"/>
            <a:chOff x="2438924" y="5798381"/>
            <a:chExt cx="249673" cy="249674"/>
          </a:xfrm>
        </p:grpSpPr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A34A3938-4FD0-759D-2B3E-5C367098F1FD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89CE70C0-42C0-9E58-4C67-44A2AF326310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03A14A6D-83B0-7682-109C-2C84D6A36DFA}"/>
              </a:ext>
            </a:extLst>
          </p:cNvPr>
          <p:cNvGrpSpPr/>
          <p:nvPr/>
        </p:nvGrpSpPr>
        <p:grpSpPr>
          <a:xfrm>
            <a:off x="7954323" y="3348614"/>
            <a:ext cx="283278" cy="281313"/>
            <a:chOff x="2438924" y="5798381"/>
            <a:chExt cx="249673" cy="249674"/>
          </a:xfrm>
        </p:grpSpPr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84CAE04A-A398-483D-030A-07C71EABD9AE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FD43122B-52B6-1183-5131-A78533F388F5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CD827CC-01DD-4C7C-7BAD-43E9D6F9E2AA}"/>
              </a:ext>
            </a:extLst>
          </p:cNvPr>
          <p:cNvGrpSpPr/>
          <p:nvPr/>
        </p:nvGrpSpPr>
        <p:grpSpPr>
          <a:xfrm>
            <a:off x="1935480" y="5128754"/>
            <a:ext cx="334138" cy="344788"/>
            <a:chOff x="2265706" y="4988062"/>
            <a:chExt cx="294500" cy="306010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89260290-9591-39F9-F52C-D102FAE2B5EE}"/>
                </a:ext>
              </a:extLst>
            </p:cNvPr>
            <p:cNvSpPr/>
            <p:nvPr/>
          </p:nvSpPr>
          <p:spPr>
            <a:xfrm>
              <a:off x="2265706" y="4996347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TextBox 110">
                  <a:extLst>
                    <a:ext uri="{FF2B5EF4-FFF2-40B4-BE49-F238E27FC236}">
                      <a16:creationId xmlns:a16="http://schemas.microsoft.com/office/drawing/2014/main" id="{E27694B9-FD8E-175A-65BA-5BBB74A6C40D}"/>
                    </a:ext>
                  </a:extLst>
                </p:cNvPr>
                <p:cNvSpPr txBox="1"/>
                <p:nvPr/>
              </p:nvSpPr>
              <p:spPr>
                <a:xfrm>
                  <a:off x="2341681" y="4988062"/>
                  <a:ext cx="16504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1" name="TextBox 110">
                  <a:extLst>
                    <a:ext uri="{FF2B5EF4-FFF2-40B4-BE49-F238E27FC236}">
                      <a16:creationId xmlns:a16="http://schemas.microsoft.com/office/drawing/2014/main" id="{E27694B9-FD8E-175A-65BA-5BBB74A6C40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41681" y="4988062"/>
                  <a:ext cx="165045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21429" r="-1428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2A67322-E10E-269E-8C75-31A9E7153576}"/>
              </a:ext>
            </a:extLst>
          </p:cNvPr>
          <p:cNvGrpSpPr/>
          <p:nvPr/>
        </p:nvGrpSpPr>
        <p:grpSpPr>
          <a:xfrm>
            <a:off x="9922382" y="5087794"/>
            <a:ext cx="334138" cy="335453"/>
            <a:chOff x="9296122" y="4945422"/>
            <a:chExt cx="294500" cy="297725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E9F55ED1-9626-8D3D-B0B3-38D472583DFD}"/>
                </a:ext>
              </a:extLst>
            </p:cNvPr>
            <p:cNvSpPr/>
            <p:nvPr/>
          </p:nvSpPr>
          <p:spPr>
            <a:xfrm>
              <a:off x="9296122" y="4945422"/>
              <a:ext cx="294500" cy="29772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TextBox 111">
                  <a:extLst>
                    <a:ext uri="{FF2B5EF4-FFF2-40B4-BE49-F238E27FC236}">
                      <a16:creationId xmlns:a16="http://schemas.microsoft.com/office/drawing/2014/main" id="{7556C890-82CB-BC30-DB67-F2727686585A}"/>
                    </a:ext>
                  </a:extLst>
                </p:cNvPr>
                <p:cNvSpPr txBox="1"/>
                <p:nvPr/>
              </p:nvSpPr>
              <p:spPr>
                <a:xfrm>
                  <a:off x="9374735" y="4951085"/>
                  <a:ext cx="14991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2" name="TextBox 111">
                  <a:extLst>
                    <a:ext uri="{FF2B5EF4-FFF2-40B4-BE49-F238E27FC236}">
                      <a16:creationId xmlns:a16="http://schemas.microsoft.com/office/drawing/2014/main" id="{7556C890-82CB-BC30-DB67-F2727686585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74735" y="4951085"/>
                  <a:ext cx="149913" cy="276999"/>
                </a:xfrm>
                <a:prstGeom prst="rect">
                  <a:avLst/>
                </a:prstGeom>
                <a:blipFill>
                  <a:blip r:embed="rId6"/>
                  <a:stretch>
                    <a:fillRect l="-37500" r="-29167" b="-444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9F02A53-FC27-7D76-A121-0C4CAF87964D}"/>
              </a:ext>
            </a:extLst>
          </p:cNvPr>
          <p:cNvGrpSpPr/>
          <p:nvPr/>
        </p:nvGrpSpPr>
        <p:grpSpPr>
          <a:xfrm>
            <a:off x="3661845" y="1937071"/>
            <a:ext cx="287639" cy="315597"/>
            <a:chOff x="2438924" y="5798381"/>
            <a:chExt cx="249673" cy="249674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DFFB407-BABE-C9D3-9850-26030354884E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C419A928-B0EF-415F-410F-041841C454C9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2DA780F-DCB4-139A-6409-4C94965075B7}"/>
              </a:ext>
            </a:extLst>
          </p:cNvPr>
          <p:cNvGrpSpPr/>
          <p:nvPr/>
        </p:nvGrpSpPr>
        <p:grpSpPr>
          <a:xfrm>
            <a:off x="4416740" y="1937071"/>
            <a:ext cx="287639" cy="315597"/>
            <a:chOff x="2438924" y="5798381"/>
            <a:chExt cx="249673" cy="249674"/>
          </a:xfrm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A14F36E0-D605-E421-BFAF-2AF959AB91C1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23C92C5-6261-00E2-6DB7-88FC671F84D9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D535F55E-4A23-B511-D121-01FDE92C18AA}"/>
              </a:ext>
            </a:extLst>
          </p:cNvPr>
          <p:cNvGrpSpPr/>
          <p:nvPr/>
        </p:nvGrpSpPr>
        <p:grpSpPr>
          <a:xfrm>
            <a:off x="2907530" y="1931091"/>
            <a:ext cx="293787" cy="32158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427AD340-3ECD-4A87-01F6-651E64DF03A2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E7CF361B-60AD-2AD1-8CF1-EE4AC2FD5FA5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9396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01714-C1B3-CD87-1105-767AB3D7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2-burnout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E851AA6-AFF4-3495-3ECE-BC33A660C129}"/>
                  </a:ext>
                </a:extLst>
              </p:cNvPr>
              <p:cNvSpPr txBox="1"/>
              <p:nvPr/>
            </p:nvSpPr>
            <p:spPr>
              <a:xfrm>
                <a:off x="319177" y="5580642"/>
                <a:ext cx="1173192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/>
                  <a:t>Result: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cells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runtime per cell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runtime </a:t>
                </a: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E851AA6-AFF4-3495-3ECE-BC33A660C1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177" y="5580642"/>
                <a:ext cx="11731925" cy="461665"/>
              </a:xfrm>
              <a:prstGeom prst="rect">
                <a:avLst/>
              </a:prstGeom>
              <a:blipFill>
                <a:blip r:embed="rId2"/>
                <a:stretch>
                  <a:fillRect l="-779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4" name="TextBox 123">
            <a:extLst>
              <a:ext uri="{FF2B5EF4-FFF2-40B4-BE49-F238E27FC236}">
                <a16:creationId xmlns:a16="http://schemas.microsoft.com/office/drawing/2014/main" id="{33B11F12-64C9-0648-5D26-4B0AEC245872}"/>
              </a:ext>
            </a:extLst>
          </p:cNvPr>
          <p:cNvSpPr txBox="1"/>
          <p:nvPr/>
        </p:nvSpPr>
        <p:spPr>
          <a:xfrm>
            <a:off x="87878" y="4015742"/>
            <a:ext cx="2035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i="1" dirty="0"/>
              <a:t>Intermediate: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C56498D8-FCF9-9041-B4EA-C19273420DD2}"/>
              </a:ext>
            </a:extLst>
          </p:cNvPr>
          <p:cNvSpPr txBox="1"/>
          <p:nvPr/>
        </p:nvSpPr>
        <p:spPr>
          <a:xfrm>
            <a:off x="94891" y="4706383"/>
            <a:ext cx="2028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i="1" dirty="0"/>
              <a:t>Target:</a:t>
            </a:r>
          </a:p>
        </p:txBody>
      </p:sp>
      <p:sp>
        <p:nvSpPr>
          <p:cNvPr id="129" name="Arrow: Curved Left 128">
            <a:extLst>
              <a:ext uri="{FF2B5EF4-FFF2-40B4-BE49-F238E27FC236}">
                <a16:creationId xmlns:a16="http://schemas.microsoft.com/office/drawing/2014/main" id="{0A07A332-4424-3930-AE16-CE6FCEA100D3}"/>
              </a:ext>
            </a:extLst>
          </p:cNvPr>
          <p:cNvSpPr/>
          <p:nvPr/>
        </p:nvSpPr>
        <p:spPr>
          <a:xfrm>
            <a:off x="4423877" y="3603780"/>
            <a:ext cx="166200" cy="484547"/>
          </a:xfrm>
          <a:prstGeom prst="curvedLef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0" name="Arrow: Curved Left 129">
            <a:extLst>
              <a:ext uri="{FF2B5EF4-FFF2-40B4-BE49-F238E27FC236}">
                <a16:creationId xmlns:a16="http://schemas.microsoft.com/office/drawing/2014/main" id="{C27CB387-1CA0-253E-B03D-F49FB3422695}"/>
              </a:ext>
            </a:extLst>
          </p:cNvPr>
          <p:cNvSpPr/>
          <p:nvPr/>
        </p:nvSpPr>
        <p:spPr>
          <a:xfrm>
            <a:off x="4439521" y="4370912"/>
            <a:ext cx="166200" cy="484547"/>
          </a:xfrm>
          <a:prstGeom prst="curvedLef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60E63FAE-019F-3174-1AE7-8ADDCBF8C672}"/>
                  </a:ext>
                </a:extLst>
              </p:cNvPr>
              <p:cNvSpPr txBox="1"/>
              <p:nvPr/>
            </p:nvSpPr>
            <p:spPr>
              <a:xfrm>
                <a:off x="4823846" y="3706806"/>
                <a:ext cx="326844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different reactions</a:t>
                </a:r>
              </a:p>
            </p:txBody>
          </p:sp>
        </mc:Choice>
        <mc:Fallback xmlns=""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60E63FAE-019F-3174-1AE7-8ADDCBF8C6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3846" y="3706806"/>
                <a:ext cx="3268440" cy="369332"/>
              </a:xfrm>
              <a:prstGeom prst="rect">
                <a:avLst/>
              </a:prstGeom>
              <a:blipFill>
                <a:blip r:embed="rId3"/>
                <a:stretch>
                  <a:fillRect l="-3172" t="-24590" r="-3918" b="-491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AC739313-1ED9-D267-881C-DD3FED1313AB}"/>
                  </a:ext>
                </a:extLst>
              </p:cNvPr>
              <p:cNvSpPr txBox="1"/>
              <p:nvPr/>
            </p:nvSpPr>
            <p:spPr>
              <a:xfrm>
                <a:off x="4823845" y="4477407"/>
                <a:ext cx="343235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different reactions</a:t>
                </a:r>
              </a:p>
            </p:txBody>
          </p:sp>
        </mc:Choice>
        <mc:Fallback xmlns=""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AC739313-1ED9-D267-881C-DD3FED1313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3845" y="4477407"/>
                <a:ext cx="3432351" cy="369332"/>
              </a:xfrm>
              <a:prstGeom prst="rect">
                <a:avLst/>
              </a:prstGeom>
              <a:blipFill>
                <a:blip r:embed="rId4"/>
                <a:stretch>
                  <a:fillRect l="-3020" t="-24590" b="-491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D60CFA84-7876-99AA-D227-D833F4468126}"/>
                  </a:ext>
                </a:extLst>
              </p:cNvPr>
              <p:cNvSpPr txBox="1"/>
              <p:nvPr/>
            </p:nvSpPr>
            <p:spPr>
              <a:xfrm>
                <a:off x="8092286" y="4118756"/>
                <a:ext cx="5252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D60CFA84-7876-99AA-D227-D833F44681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2286" y="4118756"/>
                <a:ext cx="525269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43706E00-A413-2214-D3B3-382C237A1868}"/>
                  </a:ext>
                </a:extLst>
              </p:cNvPr>
              <p:cNvSpPr txBox="1"/>
              <p:nvPr/>
            </p:nvSpPr>
            <p:spPr>
              <a:xfrm>
                <a:off x="8769831" y="4015742"/>
                <a:ext cx="3195490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possibilities </a:t>
                </a:r>
              </a:p>
              <a:p>
                <a:pPr algn="ctr"/>
                <a:r>
                  <a:rPr lang="en-US" sz="2400" dirty="0"/>
                  <a:t>per vertex</a:t>
                </a:r>
              </a:p>
            </p:txBody>
          </p:sp>
        </mc:Choice>
        <mc:Fallback xmlns="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43706E00-A413-2214-D3B3-382C237A18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9831" y="4015742"/>
                <a:ext cx="3195490" cy="738664"/>
              </a:xfrm>
              <a:prstGeom prst="rect">
                <a:avLst/>
              </a:prstGeom>
              <a:blipFill>
                <a:blip r:embed="rId6"/>
                <a:stretch>
                  <a:fillRect l="-3435" t="-13223" r="-4771" b="-239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>
            <a:extLst>
              <a:ext uri="{FF2B5EF4-FFF2-40B4-BE49-F238E27FC236}">
                <a16:creationId xmlns:a16="http://schemas.microsoft.com/office/drawing/2014/main" id="{B1C818D2-C7F5-F956-201A-46CFD92D7A61}"/>
              </a:ext>
            </a:extLst>
          </p:cNvPr>
          <p:cNvSpPr txBox="1"/>
          <p:nvPr/>
        </p:nvSpPr>
        <p:spPr>
          <a:xfrm>
            <a:off x="2721366" y="2503998"/>
            <a:ext cx="2155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I</a:t>
            </a:r>
            <a:endParaRPr lang="en-US" sz="2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9EAE54A-80A0-C3D6-E3C3-FA406D789BE4}"/>
              </a:ext>
            </a:extLst>
          </p:cNvPr>
          <p:cNvSpPr txBox="1"/>
          <p:nvPr/>
        </p:nvSpPr>
        <p:spPr>
          <a:xfrm>
            <a:off x="7337824" y="2503998"/>
            <a:ext cx="2129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D</a:t>
            </a:r>
            <a:endParaRPr lang="en-US" sz="2400" dirty="0"/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7C05074-AF7E-077B-2215-F64314BA8767}"/>
              </a:ext>
            </a:extLst>
          </p:cNvPr>
          <p:cNvCxnSpPr>
            <a:cxnSpLocks/>
          </p:cNvCxnSpPr>
          <p:nvPr/>
        </p:nvCxnSpPr>
        <p:spPr>
          <a:xfrm>
            <a:off x="5083395" y="2098230"/>
            <a:ext cx="467095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598E346F-DEF8-C0C6-DE46-ED7F2D14714A}"/>
              </a:ext>
            </a:extLst>
          </p:cNvPr>
          <p:cNvCxnSpPr>
            <a:cxnSpLocks/>
          </p:cNvCxnSpPr>
          <p:nvPr/>
        </p:nvCxnSpPr>
        <p:spPr>
          <a:xfrm>
            <a:off x="6631887" y="2110270"/>
            <a:ext cx="467095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2C0AFBC-929E-CE42-89E7-F61CF7560DD0}"/>
                  </a:ext>
                </a:extLst>
              </p:cNvPr>
              <p:cNvSpPr txBox="1"/>
              <p:nvPr/>
            </p:nvSpPr>
            <p:spPr>
              <a:xfrm>
                <a:off x="5769130" y="1805513"/>
                <a:ext cx="65182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2C0AFBC-929E-CE42-89E7-F61CF7560D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9130" y="1805513"/>
                <a:ext cx="651825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Oval 39">
            <a:extLst>
              <a:ext uri="{FF2B5EF4-FFF2-40B4-BE49-F238E27FC236}">
                <a16:creationId xmlns:a16="http://schemas.microsoft.com/office/drawing/2014/main" id="{83B91BA5-47BA-2C71-6953-5077CA50AE93}"/>
              </a:ext>
            </a:extLst>
          </p:cNvPr>
          <p:cNvSpPr/>
          <p:nvPr/>
        </p:nvSpPr>
        <p:spPr>
          <a:xfrm>
            <a:off x="2666734" y="1696424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4E21720-98B5-6D55-739F-7F2C96F69318}"/>
              </a:ext>
            </a:extLst>
          </p:cNvPr>
          <p:cNvSpPr/>
          <p:nvPr/>
        </p:nvSpPr>
        <p:spPr>
          <a:xfrm>
            <a:off x="3421638" y="1696424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1A79DC29-21D5-10B7-E898-405F4C0FE391}"/>
              </a:ext>
            </a:extLst>
          </p:cNvPr>
          <p:cNvSpPr/>
          <p:nvPr/>
        </p:nvSpPr>
        <p:spPr>
          <a:xfrm>
            <a:off x="4176540" y="1690688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829C57E-C89C-B8ED-FF23-BE02E91BC4FE}"/>
              </a:ext>
            </a:extLst>
          </p:cNvPr>
          <p:cNvGrpSpPr/>
          <p:nvPr/>
        </p:nvGrpSpPr>
        <p:grpSpPr>
          <a:xfrm>
            <a:off x="3661313" y="1937127"/>
            <a:ext cx="287639" cy="315597"/>
            <a:chOff x="2438924" y="5798381"/>
            <a:chExt cx="249673" cy="249674"/>
          </a:xfrm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57E996DC-9FC3-7E20-8A5E-342F1CAD08E2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13F42291-50D7-5A5D-7FD1-65E2FF2E5B2D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00A994E-0643-2733-7DDC-1A4CB518F3ED}"/>
              </a:ext>
            </a:extLst>
          </p:cNvPr>
          <p:cNvGrpSpPr/>
          <p:nvPr/>
        </p:nvGrpSpPr>
        <p:grpSpPr>
          <a:xfrm>
            <a:off x="4416208" y="1937127"/>
            <a:ext cx="287639" cy="315597"/>
            <a:chOff x="2438924" y="5798381"/>
            <a:chExt cx="249673" cy="249674"/>
          </a:xfrm>
        </p:grpSpPr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6B66A490-5D77-CD71-BE7E-5C3847DF29D0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23872FE8-6B9B-4138-8B17-811434CEE990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369F3EA-6045-21CB-1474-3F25900A05D8}"/>
              </a:ext>
            </a:extLst>
          </p:cNvPr>
          <p:cNvGrpSpPr/>
          <p:nvPr/>
        </p:nvGrpSpPr>
        <p:grpSpPr>
          <a:xfrm>
            <a:off x="2906998" y="1931147"/>
            <a:ext cx="293787" cy="32158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2D815DA8-241A-D68C-4ABB-63B722CD69B3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EF4B068-F82C-37A1-498E-A8366A9A7B89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2" name="Oval 51">
            <a:extLst>
              <a:ext uri="{FF2B5EF4-FFF2-40B4-BE49-F238E27FC236}">
                <a16:creationId xmlns:a16="http://schemas.microsoft.com/office/drawing/2014/main" id="{D933E2C2-A7D4-4153-10B8-FE35471DA30A}"/>
              </a:ext>
            </a:extLst>
          </p:cNvPr>
          <p:cNvSpPr/>
          <p:nvPr/>
        </p:nvSpPr>
        <p:spPr>
          <a:xfrm>
            <a:off x="7260025" y="1704757"/>
            <a:ext cx="754904" cy="803724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E394E079-5BD7-DD69-2691-32E9350E51A0}"/>
              </a:ext>
            </a:extLst>
          </p:cNvPr>
          <p:cNvSpPr/>
          <p:nvPr/>
        </p:nvSpPr>
        <p:spPr>
          <a:xfrm>
            <a:off x="8014928" y="1704757"/>
            <a:ext cx="754904" cy="803724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8EC04C4E-C582-0A22-7B49-9D8E7CB117E3}"/>
              </a:ext>
            </a:extLst>
          </p:cNvPr>
          <p:cNvSpPr/>
          <p:nvPr/>
        </p:nvSpPr>
        <p:spPr>
          <a:xfrm>
            <a:off x="8769830" y="1700274"/>
            <a:ext cx="754904" cy="803724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F6C5387-33C5-35D4-4FA6-6DA3CD7FD8C4}"/>
              </a:ext>
            </a:extLst>
          </p:cNvPr>
          <p:cNvGrpSpPr/>
          <p:nvPr/>
        </p:nvGrpSpPr>
        <p:grpSpPr>
          <a:xfrm>
            <a:off x="9004885" y="1949129"/>
            <a:ext cx="293092" cy="32158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DC3B1388-BF1B-8719-3129-5E11C5400410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902A425A-4B7C-1099-1386-C86F0A389D7F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134598F0-0CB5-5AF6-9AFD-0F3B97B10921}"/>
              </a:ext>
            </a:extLst>
          </p:cNvPr>
          <p:cNvGrpSpPr/>
          <p:nvPr/>
        </p:nvGrpSpPr>
        <p:grpSpPr>
          <a:xfrm>
            <a:off x="7494268" y="1955399"/>
            <a:ext cx="293061" cy="32158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68C44992-068F-64E9-F845-B6A7DF31A596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921CC871-8EA2-E466-96CB-6124CE732A3B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19513AB9-707D-DD40-D2C2-D7EEF59F2A2E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91C17621-ECA9-F6DA-91FA-D472E3026114}"/>
              </a:ext>
            </a:extLst>
          </p:cNvPr>
          <p:cNvGrpSpPr/>
          <p:nvPr/>
        </p:nvGrpSpPr>
        <p:grpSpPr>
          <a:xfrm>
            <a:off x="8256196" y="1958387"/>
            <a:ext cx="293061" cy="32158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FB8A1589-A5D4-BBEF-7E14-4ECAFD3F0CFC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744BA6D3-0678-3A6B-DB39-ACA518FC6B49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055B6E06-4ACC-2E1F-E6D8-AA10DFFBB668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47D0A64D-A979-2958-5973-0E490627A84B}"/>
              </a:ext>
            </a:extLst>
          </p:cNvPr>
          <p:cNvGrpSpPr/>
          <p:nvPr/>
        </p:nvGrpSpPr>
        <p:grpSpPr>
          <a:xfrm>
            <a:off x="3019530" y="3438860"/>
            <a:ext cx="293787" cy="32158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B1108094-93E4-D57E-A3A6-166A43B8CED4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D8B2593D-4BC5-801A-8D32-C0B19B602628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CB743C53-1BD3-80AC-1F59-A681A9E97B01}"/>
              </a:ext>
            </a:extLst>
          </p:cNvPr>
          <p:cNvGrpSpPr/>
          <p:nvPr/>
        </p:nvGrpSpPr>
        <p:grpSpPr>
          <a:xfrm>
            <a:off x="3297093" y="4116503"/>
            <a:ext cx="292608" cy="320040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1618CC63-8A22-41E8-FC83-BFFD004ECFFE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5B3C9887-701A-7F1E-3189-1F645ADC4254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C0D290FD-2152-FCEB-A3F3-C882026B3FA7}"/>
              </a:ext>
            </a:extLst>
          </p:cNvPr>
          <p:cNvGrpSpPr/>
          <p:nvPr/>
        </p:nvGrpSpPr>
        <p:grpSpPr>
          <a:xfrm>
            <a:off x="3807110" y="4109369"/>
            <a:ext cx="292608" cy="320040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C5F7C9F1-4DF2-5552-1D8C-4A6050146ED2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82F0895-D049-2ACE-1CEC-379BB0E2CD67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B4D4D45A-F22B-1555-45A4-D3633ABEA12F}"/>
              </a:ext>
            </a:extLst>
          </p:cNvPr>
          <p:cNvGrpSpPr/>
          <p:nvPr/>
        </p:nvGrpSpPr>
        <p:grpSpPr>
          <a:xfrm>
            <a:off x="2792412" y="4118756"/>
            <a:ext cx="292608" cy="320040"/>
            <a:chOff x="2438924" y="5798381"/>
            <a:chExt cx="249673" cy="249674"/>
          </a:xfrm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BD1AF636-823F-03D6-A9AD-D34B573FB738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3FF86FFB-7510-6D38-D977-36F17872617E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CEDFC7D0-2E1F-EB44-C5BE-B54113EB331E}"/>
              </a:ext>
            </a:extLst>
          </p:cNvPr>
          <p:cNvGrpSpPr/>
          <p:nvPr/>
        </p:nvGrpSpPr>
        <p:grpSpPr>
          <a:xfrm>
            <a:off x="2283023" y="4109369"/>
            <a:ext cx="292608" cy="320040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573112F7-A345-374A-008C-8B6223AE5136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16136E1D-E2C7-84D3-DE3B-B95A350E8D89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D4683A0F-0C6B-3478-63B4-9D18DE867DB0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BE7372A0-AF24-F648-5282-9967A85CD11E}"/>
              </a:ext>
            </a:extLst>
          </p:cNvPr>
          <p:cNvGrpSpPr/>
          <p:nvPr/>
        </p:nvGrpSpPr>
        <p:grpSpPr>
          <a:xfrm>
            <a:off x="3042714" y="4754402"/>
            <a:ext cx="292608" cy="320040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4624CD27-BFBF-1E85-C9FC-0E7C47C55D76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A9829E50-04F9-4942-54C8-D9DBD7CAFF4E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EA83EC14-1F67-B3B8-6CEC-176DBF35B0EB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CDA456FF-7695-7E9F-8BBA-2DC59A3278A9}"/>
              </a:ext>
            </a:extLst>
          </p:cNvPr>
          <p:cNvSpPr txBox="1"/>
          <p:nvPr/>
        </p:nvSpPr>
        <p:spPr>
          <a:xfrm>
            <a:off x="94887" y="3371784"/>
            <a:ext cx="2035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i="1" dirty="0"/>
              <a:t>Initial:</a:t>
            </a:r>
          </a:p>
        </p:txBody>
      </p:sp>
    </p:spTree>
    <p:extLst>
      <p:ext uri="{BB962C8B-B14F-4D97-AF65-F5344CB8AC3E}">
        <p14:creationId xmlns:p14="http://schemas.microsoft.com/office/powerpoint/2010/main" val="1020342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24" grpId="0"/>
      <p:bldP spid="125" grpId="0"/>
      <p:bldP spid="129" grpId="0" animBg="1"/>
      <p:bldP spid="130" grpId="0" animBg="1"/>
      <p:bldP spid="131" grpId="0"/>
      <p:bldP spid="132" grpId="0"/>
      <p:bldP spid="133" grpId="0"/>
      <p:bldP spid="135" grpId="0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96A87-B54A-C0BB-0846-A49584245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O(1)-burnout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2556F84B-75FF-6673-A5DE-03B16F2B7A52}"/>
                  </a:ext>
                </a:extLst>
              </p:cNvPr>
              <p:cNvSpPr txBox="1"/>
              <p:nvPr/>
            </p:nvSpPr>
            <p:spPr>
              <a:xfrm>
                <a:off x="1280871" y="3942247"/>
                <a:ext cx="2430749" cy="468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400" dirty="0"/>
                  <a:t> combinations</a:t>
                </a:r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2556F84B-75FF-6673-A5DE-03B16F2B7A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0871" y="3942247"/>
                <a:ext cx="2430749" cy="468205"/>
              </a:xfrm>
              <a:prstGeom prst="rect">
                <a:avLst/>
              </a:prstGeom>
              <a:blipFill>
                <a:blip r:embed="rId2"/>
                <a:stretch>
                  <a:fillRect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42B205FB-B592-77E9-B1AF-77A5504C9721}"/>
              </a:ext>
            </a:extLst>
          </p:cNvPr>
          <p:cNvSpPr/>
          <p:nvPr/>
        </p:nvSpPr>
        <p:spPr>
          <a:xfrm>
            <a:off x="3419424" y="1705174"/>
            <a:ext cx="754904" cy="811540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890409-A500-22F6-A26D-E0368178A4D9}"/>
              </a:ext>
            </a:extLst>
          </p:cNvPr>
          <p:cNvSpPr txBox="1"/>
          <p:nvPr/>
        </p:nvSpPr>
        <p:spPr>
          <a:xfrm>
            <a:off x="2721366" y="2503998"/>
            <a:ext cx="2155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I</a:t>
            </a:r>
            <a:endParaRPr lang="en-US" sz="2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4F66E94-FE7D-DB25-A31A-F6DFE4360BB6}"/>
              </a:ext>
            </a:extLst>
          </p:cNvPr>
          <p:cNvSpPr txBox="1"/>
          <p:nvPr/>
        </p:nvSpPr>
        <p:spPr>
          <a:xfrm>
            <a:off x="7337824" y="2503998"/>
            <a:ext cx="2129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D</a:t>
            </a:r>
            <a:endParaRPr lang="en-US" sz="2400" dirty="0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70AAA6E-3912-F06E-61F0-47108F5AB357}"/>
              </a:ext>
            </a:extLst>
          </p:cNvPr>
          <p:cNvCxnSpPr>
            <a:cxnSpLocks/>
          </p:cNvCxnSpPr>
          <p:nvPr/>
        </p:nvCxnSpPr>
        <p:spPr>
          <a:xfrm>
            <a:off x="5083395" y="2098230"/>
            <a:ext cx="467095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A35819B-99FD-1BCD-A47F-C5D56FE34B24}"/>
              </a:ext>
            </a:extLst>
          </p:cNvPr>
          <p:cNvCxnSpPr>
            <a:cxnSpLocks/>
          </p:cNvCxnSpPr>
          <p:nvPr/>
        </p:nvCxnSpPr>
        <p:spPr>
          <a:xfrm>
            <a:off x="6631887" y="2110270"/>
            <a:ext cx="467095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DCF9B199-F85E-88F4-7D50-1DC115DAAF48}"/>
                  </a:ext>
                </a:extLst>
              </p:cNvPr>
              <p:cNvSpPr txBox="1"/>
              <p:nvPr/>
            </p:nvSpPr>
            <p:spPr>
              <a:xfrm>
                <a:off x="5769130" y="1805513"/>
                <a:ext cx="65182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DCF9B199-F85E-88F4-7D50-1DC115DAAF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9130" y="1805513"/>
                <a:ext cx="651825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Oval 39">
            <a:extLst>
              <a:ext uri="{FF2B5EF4-FFF2-40B4-BE49-F238E27FC236}">
                <a16:creationId xmlns:a16="http://schemas.microsoft.com/office/drawing/2014/main" id="{5B05C709-29E7-6F79-F2BC-342246530936}"/>
              </a:ext>
            </a:extLst>
          </p:cNvPr>
          <p:cNvSpPr/>
          <p:nvPr/>
        </p:nvSpPr>
        <p:spPr>
          <a:xfrm>
            <a:off x="2666734" y="1696424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618EBAE8-64C3-769F-2470-64367B958106}"/>
              </a:ext>
            </a:extLst>
          </p:cNvPr>
          <p:cNvSpPr/>
          <p:nvPr/>
        </p:nvSpPr>
        <p:spPr>
          <a:xfrm>
            <a:off x="3421638" y="1696424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4341874-B5C0-A66D-8FB1-F54AFDCDD6BB}"/>
              </a:ext>
            </a:extLst>
          </p:cNvPr>
          <p:cNvSpPr/>
          <p:nvPr/>
        </p:nvSpPr>
        <p:spPr>
          <a:xfrm>
            <a:off x="4176540" y="1690688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90A617B3-59EF-6234-77E6-03C5490CD3AF}"/>
              </a:ext>
            </a:extLst>
          </p:cNvPr>
          <p:cNvGrpSpPr/>
          <p:nvPr/>
        </p:nvGrpSpPr>
        <p:grpSpPr>
          <a:xfrm>
            <a:off x="3661313" y="1937127"/>
            <a:ext cx="287639" cy="315597"/>
            <a:chOff x="2438924" y="5798381"/>
            <a:chExt cx="249673" cy="249674"/>
          </a:xfrm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33C8E2E8-7577-EF0D-F68A-8F3351ABBFFE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EDD90662-E459-6658-BC16-E814B03FD393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FCDA3AAF-3D83-5947-C6A7-8A404AA3A74B}"/>
              </a:ext>
            </a:extLst>
          </p:cNvPr>
          <p:cNvGrpSpPr/>
          <p:nvPr/>
        </p:nvGrpSpPr>
        <p:grpSpPr>
          <a:xfrm>
            <a:off x="4416208" y="1937127"/>
            <a:ext cx="287639" cy="315597"/>
            <a:chOff x="2438924" y="5798381"/>
            <a:chExt cx="249673" cy="249674"/>
          </a:xfrm>
        </p:grpSpPr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D1FBBF68-2367-60B3-07C3-8E0F0865CF5C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38356994-BFE4-8EA6-8693-E98253F40145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EB3559-062B-A2BB-5568-2B28B5B88D0E}"/>
              </a:ext>
            </a:extLst>
          </p:cNvPr>
          <p:cNvGrpSpPr/>
          <p:nvPr/>
        </p:nvGrpSpPr>
        <p:grpSpPr>
          <a:xfrm>
            <a:off x="2906998" y="1931147"/>
            <a:ext cx="293787" cy="32158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276994DC-EA72-270F-6180-8DDA3B87505C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A4C50F9C-0352-0CEC-6B16-53DDE0F47899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2" name="Oval 51">
            <a:extLst>
              <a:ext uri="{FF2B5EF4-FFF2-40B4-BE49-F238E27FC236}">
                <a16:creationId xmlns:a16="http://schemas.microsoft.com/office/drawing/2014/main" id="{34202999-0B4E-DAB5-9DEA-841D87F73B03}"/>
              </a:ext>
            </a:extLst>
          </p:cNvPr>
          <p:cNvSpPr/>
          <p:nvPr/>
        </p:nvSpPr>
        <p:spPr>
          <a:xfrm>
            <a:off x="7260025" y="1704757"/>
            <a:ext cx="754904" cy="803724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DB083182-57BC-FE8C-AB80-F9F2DE6EB734}"/>
              </a:ext>
            </a:extLst>
          </p:cNvPr>
          <p:cNvSpPr/>
          <p:nvPr/>
        </p:nvSpPr>
        <p:spPr>
          <a:xfrm>
            <a:off x="8014928" y="1704757"/>
            <a:ext cx="754904" cy="803724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0E2586C1-7DFE-E0DB-7609-B225519DF022}"/>
              </a:ext>
            </a:extLst>
          </p:cNvPr>
          <p:cNvSpPr/>
          <p:nvPr/>
        </p:nvSpPr>
        <p:spPr>
          <a:xfrm>
            <a:off x="8769830" y="1700274"/>
            <a:ext cx="754904" cy="803724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A3D2417D-B9FC-3456-CFAD-082209DFAA21}"/>
              </a:ext>
            </a:extLst>
          </p:cNvPr>
          <p:cNvGrpSpPr/>
          <p:nvPr/>
        </p:nvGrpSpPr>
        <p:grpSpPr>
          <a:xfrm>
            <a:off x="9004885" y="1949129"/>
            <a:ext cx="293092" cy="32158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8AC54799-3F0B-E92D-88FA-D8FB07797FB6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90E0E7A5-7E00-B369-09D5-691890CF2D8A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93BAB48-B38B-9636-6666-DD775BA76E80}"/>
              </a:ext>
            </a:extLst>
          </p:cNvPr>
          <p:cNvGrpSpPr/>
          <p:nvPr/>
        </p:nvGrpSpPr>
        <p:grpSpPr>
          <a:xfrm>
            <a:off x="7494267" y="1958382"/>
            <a:ext cx="293061" cy="32158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2789C4D-8E34-7C76-F6E5-A06D4600E0B0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4CABC00F-A23A-16F2-3EE2-67ABA53295DF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FD244547-25A1-7EC0-8C55-227D1D673940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7BD020FF-0380-9F27-9AD3-AF242FE40CB0}"/>
              </a:ext>
            </a:extLst>
          </p:cNvPr>
          <p:cNvGrpSpPr/>
          <p:nvPr/>
        </p:nvGrpSpPr>
        <p:grpSpPr>
          <a:xfrm>
            <a:off x="8256196" y="1958387"/>
            <a:ext cx="293061" cy="32158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E60ED996-FA0D-846D-8D71-D26BF4EEDFCD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F2839D93-658F-35E7-6C0E-42675140F7A2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904AB430-6392-8EFB-C342-3B1616BFC2B9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7" name="Oval 66">
            <a:extLst>
              <a:ext uri="{FF2B5EF4-FFF2-40B4-BE49-F238E27FC236}">
                <a16:creationId xmlns:a16="http://schemas.microsoft.com/office/drawing/2014/main" id="{EA9EEEA6-2E88-CCFF-CB41-9BBE98FF1D10}"/>
              </a:ext>
            </a:extLst>
          </p:cNvPr>
          <p:cNvSpPr/>
          <p:nvPr/>
        </p:nvSpPr>
        <p:spPr>
          <a:xfrm>
            <a:off x="2118794" y="3088614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5033EB09-2478-5978-AD21-1F6BA4303017}"/>
              </a:ext>
            </a:extLst>
          </p:cNvPr>
          <p:cNvGrpSpPr/>
          <p:nvPr/>
        </p:nvGrpSpPr>
        <p:grpSpPr>
          <a:xfrm>
            <a:off x="2358469" y="3329317"/>
            <a:ext cx="287639" cy="315597"/>
            <a:chOff x="2438924" y="5798381"/>
            <a:chExt cx="249673" cy="249674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4AC07EDE-889A-DCE6-9022-6711C03B9723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02F5062-3A9C-4517-227D-00315668E329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49636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3" grpId="0" animBg="1"/>
      <p:bldP spid="6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96A87-B54A-C0BB-0846-A49584245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O(1)-burnout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4BA7857-9141-516D-EAF7-0D5C83C00F91}"/>
                  </a:ext>
                </a:extLst>
              </p:cNvPr>
              <p:cNvSpPr txBox="1"/>
              <p:nvPr/>
            </p:nvSpPr>
            <p:spPr>
              <a:xfrm>
                <a:off x="5333528" y="3834469"/>
                <a:ext cx="6928245" cy="19628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2⋅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US" sz="2400" b="0" dirty="0"/>
              </a:p>
              <a:p>
                <a:endParaRPr lang="en-US" sz="2400" dirty="0"/>
              </a:p>
              <a:p>
                <a:pPr algn="ctr"/>
                <a:r>
                  <a:rPr lang="en-US" sz="2400" dirty="0"/>
                  <a:t>Result: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dirty="0" smtClean="0">
                        <a:latin typeface="Cambria Math" panose="02040503050406030204" pitchFamily="18" charset="0"/>
                      </a:rPr>
                      <m:t>O</m:t>
                    </m:r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sz="2400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pt-BR" sz="2400" i="1" dirty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  <m:func>
                          <m:func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dirty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d>
                          </m:e>
                        </m:func>
                      </m:sup>
                    </m:sSup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pt-BR" sz="2400" dirty="0"/>
                  <a:t> runtime, 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𝑘𝑙𝑜𝑔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</m:d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br>
                  <a:rPr lang="pt-BR" dirty="0"/>
                </a:br>
                <a:endParaRPr lang="en-US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4BA7857-9141-516D-EAF7-0D5C83C00F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528" y="3834469"/>
                <a:ext cx="6928245" cy="19628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734F66F-41AC-C021-4AA0-03CD901AD9DF}"/>
              </a:ext>
            </a:extLst>
          </p:cNvPr>
          <p:cNvCxnSpPr>
            <a:cxnSpLocks/>
          </p:cNvCxnSpPr>
          <p:nvPr/>
        </p:nvCxnSpPr>
        <p:spPr>
          <a:xfrm>
            <a:off x="2959119" y="4410452"/>
            <a:ext cx="416028" cy="5484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D3A3134-7EE4-25A2-FECD-51350C814947}"/>
              </a:ext>
            </a:extLst>
          </p:cNvPr>
          <p:cNvCxnSpPr>
            <a:cxnSpLocks/>
          </p:cNvCxnSpPr>
          <p:nvPr/>
        </p:nvCxnSpPr>
        <p:spPr>
          <a:xfrm flipH="1">
            <a:off x="1738451" y="4408597"/>
            <a:ext cx="381544" cy="5521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BD41F626-B38E-084F-5034-F62CF74AEC25}"/>
                  </a:ext>
                </a:extLst>
              </p:cNvPr>
              <p:cNvSpPr txBox="1"/>
              <p:nvPr/>
            </p:nvSpPr>
            <p:spPr>
              <a:xfrm>
                <a:off x="5070894" y="4424940"/>
                <a:ext cx="5252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BD41F626-B38E-084F-5034-F62CF74AEC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0894" y="4424940"/>
                <a:ext cx="525269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C02E347-74DA-525F-741E-18EB274C1258}"/>
                  </a:ext>
                </a:extLst>
              </p:cNvPr>
              <p:cNvSpPr txBox="1"/>
              <p:nvPr/>
            </p:nvSpPr>
            <p:spPr>
              <a:xfrm>
                <a:off x="1280871" y="3942247"/>
                <a:ext cx="2430749" cy="468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400" dirty="0"/>
                  <a:t> combinations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C02E347-74DA-525F-741E-18EB274C12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0871" y="3942247"/>
                <a:ext cx="2430749" cy="468205"/>
              </a:xfrm>
              <a:prstGeom prst="rect">
                <a:avLst/>
              </a:prstGeom>
              <a:blipFill>
                <a:blip r:embed="rId4"/>
                <a:stretch>
                  <a:fillRect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ectangle 39">
            <a:extLst>
              <a:ext uri="{FF2B5EF4-FFF2-40B4-BE49-F238E27FC236}">
                <a16:creationId xmlns:a16="http://schemas.microsoft.com/office/drawing/2014/main" id="{BAE4B0A0-1F6D-A50A-7473-CE84ACC1FA0A}"/>
              </a:ext>
            </a:extLst>
          </p:cNvPr>
          <p:cNvSpPr/>
          <p:nvPr/>
        </p:nvSpPr>
        <p:spPr>
          <a:xfrm>
            <a:off x="4184964" y="1696424"/>
            <a:ext cx="754904" cy="811540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1948DEE-06AB-4D9B-AB7E-2BFDE12E813E}"/>
              </a:ext>
            </a:extLst>
          </p:cNvPr>
          <p:cNvSpPr txBox="1"/>
          <p:nvPr/>
        </p:nvSpPr>
        <p:spPr>
          <a:xfrm>
            <a:off x="2721366" y="2503998"/>
            <a:ext cx="2155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I</a:t>
            </a:r>
            <a:endParaRPr lang="en-US" sz="24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9775828-57B2-563A-AAD9-1F1903BC7CBB}"/>
              </a:ext>
            </a:extLst>
          </p:cNvPr>
          <p:cNvSpPr txBox="1"/>
          <p:nvPr/>
        </p:nvSpPr>
        <p:spPr>
          <a:xfrm>
            <a:off x="7337824" y="2503998"/>
            <a:ext cx="2129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D</a:t>
            </a:r>
            <a:endParaRPr lang="en-US" sz="2400" dirty="0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A9BE1A9-68C0-DA5E-11D6-67E8483B5F88}"/>
              </a:ext>
            </a:extLst>
          </p:cNvPr>
          <p:cNvCxnSpPr>
            <a:cxnSpLocks/>
          </p:cNvCxnSpPr>
          <p:nvPr/>
        </p:nvCxnSpPr>
        <p:spPr>
          <a:xfrm>
            <a:off x="5083395" y="2098230"/>
            <a:ext cx="467095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AD23EC10-CBB7-3C5E-B276-B78D49DB4F48}"/>
              </a:ext>
            </a:extLst>
          </p:cNvPr>
          <p:cNvCxnSpPr>
            <a:cxnSpLocks/>
          </p:cNvCxnSpPr>
          <p:nvPr/>
        </p:nvCxnSpPr>
        <p:spPr>
          <a:xfrm>
            <a:off x="6631887" y="2110270"/>
            <a:ext cx="467095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646BBC1-9DCD-6554-0F13-8ACA818DCC23}"/>
                  </a:ext>
                </a:extLst>
              </p:cNvPr>
              <p:cNvSpPr txBox="1"/>
              <p:nvPr/>
            </p:nvSpPr>
            <p:spPr>
              <a:xfrm>
                <a:off x="5769130" y="1805513"/>
                <a:ext cx="65182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646BBC1-9DCD-6554-0F13-8ACA818DCC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9130" y="1805513"/>
                <a:ext cx="651825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Oval 45">
            <a:extLst>
              <a:ext uri="{FF2B5EF4-FFF2-40B4-BE49-F238E27FC236}">
                <a16:creationId xmlns:a16="http://schemas.microsoft.com/office/drawing/2014/main" id="{6C22AF70-B330-C85E-DF6D-F768D0D99129}"/>
              </a:ext>
            </a:extLst>
          </p:cNvPr>
          <p:cNvSpPr/>
          <p:nvPr/>
        </p:nvSpPr>
        <p:spPr>
          <a:xfrm>
            <a:off x="2666734" y="1696424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052CB05B-1F9C-EF78-36CA-E7CF25328350}"/>
              </a:ext>
            </a:extLst>
          </p:cNvPr>
          <p:cNvSpPr/>
          <p:nvPr/>
        </p:nvSpPr>
        <p:spPr>
          <a:xfrm>
            <a:off x="3421638" y="1696424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EAC6B382-4EA9-7631-1402-8BB8E6CA529F}"/>
              </a:ext>
            </a:extLst>
          </p:cNvPr>
          <p:cNvSpPr/>
          <p:nvPr/>
        </p:nvSpPr>
        <p:spPr>
          <a:xfrm>
            <a:off x="4176540" y="1690688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D66824D-008D-7337-23C3-758FDC19FA09}"/>
              </a:ext>
            </a:extLst>
          </p:cNvPr>
          <p:cNvGrpSpPr/>
          <p:nvPr/>
        </p:nvGrpSpPr>
        <p:grpSpPr>
          <a:xfrm>
            <a:off x="3661313" y="1937127"/>
            <a:ext cx="287639" cy="315597"/>
            <a:chOff x="2438924" y="5798381"/>
            <a:chExt cx="249673" cy="249674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A33952DF-A101-DD31-B8D9-AE379A44DA5A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7C50D7E4-91D5-9BC3-B7CC-FC14A28756B3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8FA051F9-67AE-FA4E-AD2C-07FE6435CA6E}"/>
              </a:ext>
            </a:extLst>
          </p:cNvPr>
          <p:cNvGrpSpPr/>
          <p:nvPr/>
        </p:nvGrpSpPr>
        <p:grpSpPr>
          <a:xfrm>
            <a:off x="4416208" y="1937127"/>
            <a:ext cx="287639" cy="315597"/>
            <a:chOff x="2438924" y="5798381"/>
            <a:chExt cx="249673" cy="249674"/>
          </a:xfrm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7390982F-FEC4-746C-C75F-09F825916C55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FE0B702-99FF-2055-B913-3AF03B751F7A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25E724D-D889-74B5-C1FC-4CF4ECCD9366}"/>
              </a:ext>
            </a:extLst>
          </p:cNvPr>
          <p:cNvGrpSpPr/>
          <p:nvPr/>
        </p:nvGrpSpPr>
        <p:grpSpPr>
          <a:xfrm>
            <a:off x="2906998" y="1931147"/>
            <a:ext cx="293787" cy="32158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3C6B2EA-CD1F-205B-D7DA-AB390FA01C84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19C020D5-5145-0E8D-AAC8-9094AF69AF18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8" name="Oval 57">
            <a:extLst>
              <a:ext uri="{FF2B5EF4-FFF2-40B4-BE49-F238E27FC236}">
                <a16:creationId xmlns:a16="http://schemas.microsoft.com/office/drawing/2014/main" id="{2B3CD1DB-EF74-469E-467A-C7ACA1578A70}"/>
              </a:ext>
            </a:extLst>
          </p:cNvPr>
          <p:cNvSpPr/>
          <p:nvPr/>
        </p:nvSpPr>
        <p:spPr>
          <a:xfrm>
            <a:off x="7260025" y="1704757"/>
            <a:ext cx="754904" cy="803724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DBBDAD10-6521-6693-0B58-E63FC1A398C0}"/>
              </a:ext>
            </a:extLst>
          </p:cNvPr>
          <p:cNvSpPr/>
          <p:nvPr/>
        </p:nvSpPr>
        <p:spPr>
          <a:xfrm>
            <a:off x="8014928" y="1704757"/>
            <a:ext cx="754904" cy="803724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9356E1C-8EF6-C850-1AE0-2B7E602647D7}"/>
              </a:ext>
            </a:extLst>
          </p:cNvPr>
          <p:cNvSpPr/>
          <p:nvPr/>
        </p:nvSpPr>
        <p:spPr>
          <a:xfrm>
            <a:off x="8769830" y="1700274"/>
            <a:ext cx="754904" cy="803724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7B13EE0-5346-E904-009A-D0A98EBB8A27}"/>
              </a:ext>
            </a:extLst>
          </p:cNvPr>
          <p:cNvGrpSpPr/>
          <p:nvPr/>
        </p:nvGrpSpPr>
        <p:grpSpPr>
          <a:xfrm>
            <a:off x="9004885" y="1949129"/>
            <a:ext cx="293092" cy="32158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EA7CC28-72DE-00F7-6CCC-E9DAAA765E6A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163BBBD2-BBA6-A2AD-EAA6-81FA67EF9748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FB97A9E2-B187-5AC2-D3BD-303C7632C3EE}"/>
              </a:ext>
            </a:extLst>
          </p:cNvPr>
          <p:cNvGrpSpPr/>
          <p:nvPr/>
        </p:nvGrpSpPr>
        <p:grpSpPr>
          <a:xfrm>
            <a:off x="7494268" y="1955399"/>
            <a:ext cx="293061" cy="32158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9DA3B902-C8E4-D069-FE7C-F4843D9361A5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E156AD6-62D2-3F5F-B8C0-2A009A5DE184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AAA6EF9D-3AC8-5811-2656-9C32C242F372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B541634-112F-0A31-0B82-80417695049F}"/>
              </a:ext>
            </a:extLst>
          </p:cNvPr>
          <p:cNvGrpSpPr/>
          <p:nvPr/>
        </p:nvGrpSpPr>
        <p:grpSpPr>
          <a:xfrm>
            <a:off x="8256196" y="1958387"/>
            <a:ext cx="293061" cy="32158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B6D5EFB3-43A0-744F-CF33-25D697F32038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08680E27-6A46-8C49-D815-977D48E5B681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46DD0756-C80D-31E6-36E5-4797676F4DBC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2" name="Oval 71">
            <a:extLst>
              <a:ext uri="{FF2B5EF4-FFF2-40B4-BE49-F238E27FC236}">
                <a16:creationId xmlns:a16="http://schemas.microsoft.com/office/drawing/2014/main" id="{C4010415-D438-0AC9-07FA-EC041D223257}"/>
              </a:ext>
            </a:extLst>
          </p:cNvPr>
          <p:cNvSpPr/>
          <p:nvPr/>
        </p:nvSpPr>
        <p:spPr>
          <a:xfrm>
            <a:off x="2118794" y="3088614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43A4398A-4DD2-CF90-9ACC-43397D96F1BC}"/>
              </a:ext>
            </a:extLst>
          </p:cNvPr>
          <p:cNvGrpSpPr/>
          <p:nvPr/>
        </p:nvGrpSpPr>
        <p:grpSpPr>
          <a:xfrm>
            <a:off x="2358469" y="3329317"/>
            <a:ext cx="287639" cy="315597"/>
            <a:chOff x="2438924" y="5798381"/>
            <a:chExt cx="249673" cy="249674"/>
          </a:xfrm>
        </p:grpSpPr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8F1A8FC4-3667-0E70-A866-D1E5B9C26A8D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41460E47-2204-352E-3153-41F7C7EEDCBA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6" name="Oval 75">
            <a:extLst>
              <a:ext uri="{FF2B5EF4-FFF2-40B4-BE49-F238E27FC236}">
                <a16:creationId xmlns:a16="http://schemas.microsoft.com/office/drawing/2014/main" id="{952BA1C8-E741-33AD-B2FE-BF14A5AA28A3}"/>
              </a:ext>
            </a:extLst>
          </p:cNvPr>
          <p:cNvSpPr/>
          <p:nvPr/>
        </p:nvSpPr>
        <p:spPr>
          <a:xfrm>
            <a:off x="3414125" y="4996881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CEE6C70C-539F-769D-4DDA-8444FF1B4A28}"/>
              </a:ext>
            </a:extLst>
          </p:cNvPr>
          <p:cNvGrpSpPr/>
          <p:nvPr/>
        </p:nvGrpSpPr>
        <p:grpSpPr>
          <a:xfrm>
            <a:off x="3653793" y="5243320"/>
            <a:ext cx="287639" cy="315597"/>
            <a:chOff x="2438924" y="5798381"/>
            <a:chExt cx="249673" cy="249674"/>
          </a:xfrm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A1307A4E-0FD4-86E7-E99F-5B5EE6B14F8C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2ACF420-8DBD-CBD8-3F96-D9ADB0A9EBD6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5" name="Oval 84">
            <a:extLst>
              <a:ext uri="{FF2B5EF4-FFF2-40B4-BE49-F238E27FC236}">
                <a16:creationId xmlns:a16="http://schemas.microsoft.com/office/drawing/2014/main" id="{95D115E4-8FB3-A81A-8D54-F67D7AC097DB}"/>
              </a:ext>
            </a:extLst>
          </p:cNvPr>
          <p:cNvSpPr/>
          <p:nvPr/>
        </p:nvSpPr>
        <p:spPr>
          <a:xfrm>
            <a:off x="2666733" y="1696424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A68F59C9-C337-A79E-BEF6-9C1BD9798ED2}"/>
              </a:ext>
            </a:extLst>
          </p:cNvPr>
          <p:cNvGrpSpPr/>
          <p:nvPr/>
        </p:nvGrpSpPr>
        <p:grpSpPr>
          <a:xfrm>
            <a:off x="2906997" y="1931147"/>
            <a:ext cx="293787" cy="32158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B45148A-A4AD-23DB-8AA2-788396A3734E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A91A08D8-20B0-59DD-E7FE-049E034DCAF3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0" name="Oval 99">
            <a:extLst>
              <a:ext uri="{FF2B5EF4-FFF2-40B4-BE49-F238E27FC236}">
                <a16:creationId xmlns:a16="http://schemas.microsoft.com/office/drawing/2014/main" id="{5F236FCE-9166-78C5-05A9-2DDFC6B9C3BA}"/>
              </a:ext>
            </a:extLst>
          </p:cNvPr>
          <p:cNvSpPr/>
          <p:nvPr/>
        </p:nvSpPr>
        <p:spPr>
          <a:xfrm>
            <a:off x="983547" y="4997406"/>
            <a:ext cx="754904" cy="80372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6B4B1AEA-014B-17FD-20DA-C377DE54A5F8}"/>
              </a:ext>
            </a:extLst>
          </p:cNvPr>
          <p:cNvGrpSpPr/>
          <p:nvPr/>
        </p:nvGrpSpPr>
        <p:grpSpPr>
          <a:xfrm>
            <a:off x="1223811" y="5232129"/>
            <a:ext cx="293787" cy="32158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0BAB61B8-B203-D162-197A-4216039043A6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D36F1C46-37BB-0C71-8307-FB7AD3F66CAE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3CED0B54-C4B9-F0D7-2F05-64FA4B47F64D}"/>
                  </a:ext>
                </a:extLst>
              </p:cNvPr>
              <p:cNvSpPr txBox="1"/>
              <p:nvPr/>
            </p:nvSpPr>
            <p:spPr>
              <a:xfrm>
                <a:off x="155329" y="5788429"/>
                <a:ext cx="2430749" cy="468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400" dirty="0"/>
                  <a:t> combinations</a:t>
                </a:r>
              </a:p>
            </p:txBody>
          </p:sp>
        </mc:Choice>
        <mc:Fallback xmlns="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3CED0B54-C4B9-F0D7-2F05-64FA4B47F6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329" y="5788429"/>
                <a:ext cx="2430749" cy="468205"/>
              </a:xfrm>
              <a:prstGeom prst="rect">
                <a:avLst/>
              </a:prstGeom>
              <a:blipFill>
                <a:blip r:embed="rId6"/>
                <a:stretch>
                  <a:fillRect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00E79F05-7B9F-64C1-B141-0668D7371D62}"/>
                  </a:ext>
                </a:extLst>
              </p:cNvPr>
              <p:cNvSpPr txBox="1"/>
              <p:nvPr/>
            </p:nvSpPr>
            <p:spPr>
              <a:xfrm>
                <a:off x="2576202" y="5786574"/>
                <a:ext cx="2430749" cy="468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400" dirty="0"/>
                  <a:t> combinations</a:t>
                </a:r>
              </a:p>
            </p:txBody>
          </p:sp>
        </mc:Choice>
        <mc:Fallback xmlns="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00E79F05-7B9F-64C1-B141-0668D7371D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6202" y="5786574"/>
                <a:ext cx="2430749" cy="468205"/>
              </a:xfrm>
              <a:prstGeom prst="rect">
                <a:avLst/>
              </a:prstGeom>
              <a:blipFill>
                <a:blip r:embed="rId7"/>
                <a:stretch>
                  <a:fillRect t="-9091" b="-2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6A351D21-205E-52EC-42BD-085679A88CA2}"/>
              </a:ext>
            </a:extLst>
          </p:cNvPr>
          <p:cNvSpPr/>
          <p:nvPr/>
        </p:nvSpPr>
        <p:spPr>
          <a:xfrm>
            <a:off x="2670944" y="1710637"/>
            <a:ext cx="754904" cy="811540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97" grpId="0"/>
      <p:bldP spid="76" grpId="0" animBg="1"/>
      <p:bldP spid="100" grpId="0" animBg="1"/>
      <p:bldP spid="104" grpId="0"/>
      <p:bldP spid="10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D906C-906C-FAB7-4817-D32F7955B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499"/>
            <a:ext cx="10515600" cy="1325563"/>
          </a:xfrm>
        </p:spPr>
        <p:txBody>
          <a:bodyPr/>
          <a:lstStyle/>
          <a:p>
            <a:r>
              <a:rPr lang="en-US" sz="5400" dirty="0"/>
              <a:t>K-burnout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31ED8EF-B017-57C4-8AE6-8FCB7A0FD4F4}"/>
                  </a:ext>
                </a:extLst>
              </p:cNvPr>
              <p:cNvSpPr txBox="1"/>
              <p:nvPr/>
            </p:nvSpPr>
            <p:spPr>
              <a:xfrm>
                <a:off x="3976195" y="3855278"/>
                <a:ext cx="3278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31ED8EF-B017-57C4-8AE6-8FCB7A0FD4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6195" y="3855278"/>
                <a:ext cx="327804" cy="461665"/>
              </a:xfrm>
              <a:prstGeom prst="rect">
                <a:avLst/>
              </a:prstGeom>
              <a:blipFill>
                <a:blip r:embed="rId2"/>
                <a:stretch>
                  <a:fillRect r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7BD0CDD-28E2-A125-4D79-545867C0EB4F}"/>
                  </a:ext>
                </a:extLst>
              </p:cNvPr>
              <p:cNvSpPr txBox="1"/>
              <p:nvPr/>
            </p:nvSpPr>
            <p:spPr>
              <a:xfrm>
                <a:off x="4636526" y="1690688"/>
                <a:ext cx="403315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−12−13−14−24 −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7BD0CDD-28E2-A125-4D79-545867C0EB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6526" y="1690688"/>
                <a:ext cx="4033155" cy="369332"/>
              </a:xfrm>
              <a:prstGeom prst="rect">
                <a:avLst/>
              </a:prstGeom>
              <a:blipFill>
                <a:blip r:embed="rId3"/>
                <a:stretch>
                  <a:fillRect l="-1362" r="-1059"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1F91C17D-8612-AECA-00AA-10AA3D8DEAC7}"/>
              </a:ext>
            </a:extLst>
          </p:cNvPr>
          <p:cNvSpPr/>
          <p:nvPr/>
        </p:nvSpPr>
        <p:spPr>
          <a:xfrm>
            <a:off x="792650" y="4385830"/>
            <a:ext cx="819867" cy="73825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6D3D1C0-9E9B-645A-F1AF-281CEF7D1129}"/>
              </a:ext>
            </a:extLst>
          </p:cNvPr>
          <p:cNvSpPr/>
          <p:nvPr/>
        </p:nvSpPr>
        <p:spPr>
          <a:xfrm>
            <a:off x="1706493" y="2614580"/>
            <a:ext cx="819867" cy="738251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0CC050D-6746-3971-BA0D-F9AFE5434095}"/>
              </a:ext>
            </a:extLst>
          </p:cNvPr>
          <p:cNvSpPr/>
          <p:nvPr/>
        </p:nvSpPr>
        <p:spPr>
          <a:xfrm>
            <a:off x="2807423" y="3647579"/>
            <a:ext cx="819867" cy="73825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CACD0F2-4175-FA81-B4C3-498FD1A9EF54}"/>
              </a:ext>
            </a:extLst>
          </p:cNvPr>
          <p:cNvSpPr/>
          <p:nvPr/>
        </p:nvSpPr>
        <p:spPr>
          <a:xfrm>
            <a:off x="2397489" y="5124080"/>
            <a:ext cx="819867" cy="738251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B9380B-98BD-BDDE-4443-F2A368CD8C33}"/>
              </a:ext>
            </a:extLst>
          </p:cNvPr>
          <p:cNvCxnSpPr/>
          <p:nvPr/>
        </p:nvCxnSpPr>
        <p:spPr>
          <a:xfrm flipV="1">
            <a:off x="1395741" y="3424598"/>
            <a:ext cx="420943" cy="8613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80E9868-6CC9-325C-33F4-3A62C6146B12}"/>
              </a:ext>
            </a:extLst>
          </p:cNvPr>
          <p:cNvCxnSpPr>
            <a:cxnSpLocks/>
          </p:cNvCxnSpPr>
          <p:nvPr/>
        </p:nvCxnSpPr>
        <p:spPr>
          <a:xfrm flipH="1" flipV="1">
            <a:off x="2209971" y="3456159"/>
            <a:ext cx="437807" cy="15709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7A427B2-C478-41B1-14A8-3A8FBDE4F014}"/>
              </a:ext>
            </a:extLst>
          </p:cNvPr>
          <p:cNvCxnSpPr>
            <a:cxnSpLocks/>
          </p:cNvCxnSpPr>
          <p:nvPr/>
        </p:nvCxnSpPr>
        <p:spPr>
          <a:xfrm flipH="1" flipV="1">
            <a:off x="2537370" y="3352830"/>
            <a:ext cx="270053" cy="2947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602A788-5985-E086-541A-AF4C8267BD0A}"/>
              </a:ext>
            </a:extLst>
          </p:cNvPr>
          <p:cNvSpPr txBox="1"/>
          <p:nvPr/>
        </p:nvSpPr>
        <p:spPr>
          <a:xfrm>
            <a:off x="2079886" y="2794782"/>
            <a:ext cx="73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E40E62-38AD-0BCC-9AA2-73E9705E00C3}"/>
              </a:ext>
            </a:extLst>
          </p:cNvPr>
          <p:cNvSpPr txBox="1"/>
          <p:nvPr/>
        </p:nvSpPr>
        <p:spPr>
          <a:xfrm>
            <a:off x="1173981" y="4570289"/>
            <a:ext cx="57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5EF17AE-4A5C-7A99-3CAC-B815D603627F}"/>
              </a:ext>
            </a:extLst>
          </p:cNvPr>
          <p:cNvSpPr txBox="1"/>
          <p:nvPr/>
        </p:nvSpPr>
        <p:spPr>
          <a:xfrm>
            <a:off x="3066513" y="38320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91AF580-3451-564C-C5D9-01D32A93D51B}"/>
              </a:ext>
            </a:extLst>
          </p:cNvPr>
          <p:cNvSpPr txBox="1"/>
          <p:nvPr/>
        </p:nvSpPr>
        <p:spPr>
          <a:xfrm>
            <a:off x="2778820" y="5308539"/>
            <a:ext cx="57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E6692FE-7CC7-3B85-84C7-7E6DC83AFDE0}"/>
              </a:ext>
            </a:extLst>
          </p:cNvPr>
          <p:cNvCxnSpPr>
            <a:cxnSpLocks/>
          </p:cNvCxnSpPr>
          <p:nvPr/>
        </p:nvCxnSpPr>
        <p:spPr>
          <a:xfrm flipH="1" flipV="1">
            <a:off x="1693658" y="5027130"/>
            <a:ext cx="598938" cy="2716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78CE728-CD4C-F220-382F-11B813B3C87D}"/>
              </a:ext>
            </a:extLst>
          </p:cNvPr>
          <p:cNvSpPr txBox="1"/>
          <p:nvPr/>
        </p:nvSpPr>
        <p:spPr>
          <a:xfrm>
            <a:off x="1317028" y="2128474"/>
            <a:ext cx="1951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Vertex Cover: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928FD61-F22A-C274-B4EA-91A3D4143995}"/>
                  </a:ext>
                </a:extLst>
              </p:cNvPr>
              <p:cNvSpPr txBox="1"/>
              <p:nvPr/>
            </p:nvSpPr>
            <p:spPr>
              <a:xfrm>
                <a:off x="4625635" y="2497806"/>
                <a:ext cx="434901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928FD61-F22A-C274-B4EA-91A3D41439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5635" y="2497806"/>
                <a:ext cx="4349011" cy="369332"/>
              </a:xfrm>
              <a:prstGeom prst="rect">
                <a:avLst/>
              </a:prstGeom>
              <a:blipFill>
                <a:blip r:embed="rId4"/>
                <a:stretch>
                  <a:fillRect l="-1262" r="-842"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5E79D10-0606-BCBA-2C4A-DFEA4941B2FD}"/>
                  </a:ext>
                </a:extLst>
              </p:cNvPr>
              <p:cNvSpPr txBox="1"/>
              <p:nvPr/>
            </p:nvSpPr>
            <p:spPr>
              <a:xfrm>
                <a:off x="4678085" y="3298865"/>
                <a:ext cx="4073744" cy="3728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5E79D10-0606-BCBA-2C4A-DFEA4941B2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8085" y="3298865"/>
                <a:ext cx="4073744" cy="372859"/>
              </a:xfrm>
              <a:prstGeom prst="rect">
                <a:avLst/>
              </a:prstGeom>
              <a:blipFill>
                <a:blip r:embed="rId5"/>
                <a:stretch>
                  <a:fillRect l="-1196" r="-897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954E8D0-6D0F-7344-E69B-C5ADE0B69554}"/>
                  </a:ext>
                </a:extLst>
              </p:cNvPr>
              <p:cNvSpPr txBox="1"/>
              <p:nvPr/>
            </p:nvSpPr>
            <p:spPr>
              <a:xfrm>
                <a:off x="4625753" y="4111784"/>
                <a:ext cx="404392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954E8D0-6D0F-7344-E69B-C5ADE0B695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5753" y="4111784"/>
                <a:ext cx="4043928" cy="369332"/>
              </a:xfrm>
              <a:prstGeom prst="rect">
                <a:avLst/>
              </a:prstGeom>
              <a:blipFill>
                <a:blip r:embed="rId6"/>
                <a:stretch>
                  <a:fillRect l="-1357" r="-905"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0D1592C-B647-B9B7-2622-11E7EA19C492}"/>
                  </a:ext>
                </a:extLst>
              </p:cNvPr>
              <p:cNvSpPr txBox="1"/>
              <p:nvPr/>
            </p:nvSpPr>
            <p:spPr>
              <a:xfrm>
                <a:off x="4674815" y="4921365"/>
                <a:ext cx="3981026" cy="3727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sSubSup>
                        <m:sSubSup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b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0D1592C-B647-B9B7-2622-11E7EA19C4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4815" y="4921365"/>
                <a:ext cx="3981026" cy="372794"/>
              </a:xfrm>
              <a:prstGeom prst="rect">
                <a:avLst/>
              </a:prstGeom>
              <a:blipFill>
                <a:blip r:embed="rId7"/>
                <a:stretch>
                  <a:fillRect l="-1378" r="-919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24205943-9097-3CA5-DD6E-6C27AD7EDBDE}"/>
                  </a:ext>
                </a:extLst>
              </p:cNvPr>
              <p:cNvSpPr txBox="1"/>
              <p:nvPr/>
            </p:nvSpPr>
            <p:spPr>
              <a:xfrm>
                <a:off x="4625635" y="5734408"/>
                <a:ext cx="39517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24205943-9097-3CA5-DD6E-6C27AD7EDB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5635" y="5734408"/>
                <a:ext cx="3951723" cy="369332"/>
              </a:xfrm>
              <a:prstGeom prst="rect">
                <a:avLst/>
              </a:prstGeom>
              <a:blipFill>
                <a:blip r:embed="rId8"/>
                <a:stretch>
                  <a:fillRect l="-1389" r="-926"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C2701C2-0AFE-B586-5C72-CF1C9E5AC312}"/>
              </a:ext>
            </a:extLst>
          </p:cNvPr>
          <p:cNvCxnSpPr>
            <a:cxnSpLocks/>
          </p:cNvCxnSpPr>
          <p:nvPr/>
        </p:nvCxnSpPr>
        <p:spPr>
          <a:xfrm>
            <a:off x="6705161" y="2128474"/>
            <a:ext cx="0" cy="31941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FA9D0E3-BDFA-23AA-902D-B2C5F8E7C870}"/>
              </a:ext>
            </a:extLst>
          </p:cNvPr>
          <p:cNvCxnSpPr>
            <a:cxnSpLocks/>
          </p:cNvCxnSpPr>
          <p:nvPr/>
        </p:nvCxnSpPr>
        <p:spPr>
          <a:xfrm>
            <a:off x="6705161" y="3792367"/>
            <a:ext cx="0" cy="31941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7681D096-3E62-26DC-48DA-1E672BF30A88}"/>
              </a:ext>
            </a:extLst>
          </p:cNvPr>
          <p:cNvCxnSpPr>
            <a:cxnSpLocks/>
          </p:cNvCxnSpPr>
          <p:nvPr/>
        </p:nvCxnSpPr>
        <p:spPr>
          <a:xfrm>
            <a:off x="6705161" y="4601948"/>
            <a:ext cx="0" cy="31941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3D89C56A-B084-7CB6-8400-DE268714002C}"/>
              </a:ext>
            </a:extLst>
          </p:cNvPr>
          <p:cNvCxnSpPr>
            <a:cxnSpLocks/>
          </p:cNvCxnSpPr>
          <p:nvPr/>
        </p:nvCxnSpPr>
        <p:spPr>
          <a:xfrm>
            <a:off x="6705161" y="5408229"/>
            <a:ext cx="0" cy="31941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69DD1532-C7C2-1C12-4A07-DF31DB575A5B}"/>
                  </a:ext>
                </a:extLst>
              </p:cNvPr>
              <p:cNvSpPr txBox="1"/>
              <p:nvPr/>
            </p:nvSpPr>
            <p:spPr>
              <a:xfrm>
                <a:off x="9111623" y="3901444"/>
                <a:ext cx="3278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69DD1532-C7C2-1C12-4A07-DF31DB575A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1623" y="3901444"/>
                <a:ext cx="327804" cy="461665"/>
              </a:xfrm>
              <a:prstGeom prst="rect">
                <a:avLst/>
              </a:prstGeom>
              <a:blipFill>
                <a:blip r:embed="rId9"/>
                <a:stretch>
                  <a:fillRect r="-33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AEBAD6CA-9F23-9F2E-84EB-55126A72F5EA}"/>
                  </a:ext>
                </a:extLst>
              </p:cNvPr>
              <p:cNvSpPr txBox="1"/>
              <p:nvPr/>
            </p:nvSpPr>
            <p:spPr>
              <a:xfrm>
                <a:off x="9771954" y="3405462"/>
                <a:ext cx="2372263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Vertex Cover of size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400" dirty="0"/>
                  <a:t> with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sz="2400" dirty="0"/>
                  <a:t> burnout</a:t>
                </a: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AEBAD6CA-9F23-9F2E-84EB-55126A72F5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1954" y="3405462"/>
                <a:ext cx="2372263" cy="1200329"/>
              </a:xfrm>
              <a:prstGeom prst="rect">
                <a:avLst/>
              </a:prstGeom>
              <a:blipFill>
                <a:blip r:embed="rId10"/>
                <a:stretch>
                  <a:fillRect l="-3856" t="-4061"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B94385D-6299-622C-7C77-373AD8237023}"/>
              </a:ext>
            </a:extLst>
          </p:cNvPr>
          <p:cNvCxnSpPr>
            <a:cxnSpLocks/>
          </p:cNvCxnSpPr>
          <p:nvPr/>
        </p:nvCxnSpPr>
        <p:spPr>
          <a:xfrm>
            <a:off x="6705161" y="2979448"/>
            <a:ext cx="0" cy="31941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713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2" grpId="0"/>
      <p:bldP spid="19" grpId="0"/>
      <p:bldP spid="22" grpId="0"/>
      <p:bldP spid="24" grpId="0"/>
      <p:bldP spid="25" grpId="0"/>
      <p:bldP spid="40" grpId="0"/>
      <p:bldP spid="4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05539-1855-D5EA-5C38-5F10ACDDD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General Surfaces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444B1E-A344-0595-36BE-5FBF62576662}"/>
              </a:ext>
            </a:extLst>
          </p:cNvPr>
          <p:cNvSpPr txBox="1">
            <a:spLocks/>
          </p:cNvSpPr>
          <p:nvPr/>
        </p:nvSpPr>
        <p:spPr>
          <a:xfrm>
            <a:off x="838200" y="3392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7">
                <a:extLst>
                  <a:ext uri="{FF2B5EF4-FFF2-40B4-BE49-F238E27FC236}">
                    <a16:creationId xmlns:a16="http://schemas.microsoft.com/office/drawing/2014/main" id="{807B6B01-402D-2F51-7837-1A191F4C215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517694744"/>
                  </p:ext>
                </p:extLst>
              </p:nvPr>
            </p:nvGraphicFramePr>
            <p:xfrm>
              <a:off x="2279471" y="2082620"/>
              <a:ext cx="7614643" cy="222475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07691">
                      <a:extLst>
                        <a:ext uri="{9D8B030D-6E8A-4147-A177-3AD203B41FA5}">
                          <a16:colId xmlns:a16="http://schemas.microsoft.com/office/drawing/2014/main" val="3391959907"/>
                        </a:ext>
                      </a:extLst>
                    </a:gridCol>
                    <a:gridCol w="1920240">
                      <a:extLst>
                        <a:ext uri="{9D8B030D-6E8A-4147-A177-3AD203B41FA5}">
                          <a16:colId xmlns:a16="http://schemas.microsoft.com/office/drawing/2014/main" val="403433556"/>
                        </a:ext>
                      </a:extLst>
                    </a:gridCol>
                    <a:gridCol w="3086712">
                      <a:extLst>
                        <a:ext uri="{9D8B030D-6E8A-4147-A177-3AD203B41FA5}">
                          <a16:colId xmlns:a16="http://schemas.microsoft.com/office/drawing/2014/main" val="2400911284"/>
                        </a:ext>
                      </a:extLst>
                    </a:gridCol>
                  </a:tblGrid>
                  <a:tr h="5788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9809827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  <m:sSup>
                                  <m:sSupPr>
                                    <m:ctrlP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24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US" sz="24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4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𝑽</m:t>
                                            </m:r>
                                          </m:e>
                                          <m:sup>
                                            <m:r>
                                              <a:rPr lang="en-US" sz="24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𝟏</m:t>
                                            </m:r>
                                            <m:r>
                                              <a:rPr lang="en-US" sz="2400" b="1" i="1" smtClean="0">
                                                <a:latin typeface="Cambria Math" panose="02040503050406030204" pitchFamily="18" charset="0"/>
                                              </a:rPr>
                                              <m:t>.</m:t>
                                            </m:r>
                                            <m:r>
                                              <a:rPr lang="en-US" sz="24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𝟓</m:t>
                                            </m:r>
                                          </m:sup>
                                        </m:sSup>
                                        <m:r>
                                          <a:rPr lang="en-US" sz="2400" b="1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begChr m:val="|"/>
                                            <m:endChr m:val="|"/>
                                            <m:ctrlPr>
                                              <a:rPr lang="en-US" sz="24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4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𝑹</m:t>
                                            </m:r>
                                          </m:e>
                                        </m:d>
                                      </m:e>
                                    </m:d>
                                  </m:e>
                                  <m:sup>
                                    <m: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1547094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𝑵𝑷</m:t>
                                </m:r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𝑪𝒐𝒎𝒑𝒍𝒆𝒕𝒆</m:t>
                                </m:r>
                              </m:oMath>
                            </m:oMathPara>
                          </a14:m>
                          <a:endParaRPr lang="en-US" sz="2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64761462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𝑁𝑃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𝐶𝑜𝑚𝑝𝑙𝑒𝑡𝑒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928714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7">
                <a:extLst>
                  <a:ext uri="{FF2B5EF4-FFF2-40B4-BE49-F238E27FC236}">
                    <a16:creationId xmlns:a16="http://schemas.microsoft.com/office/drawing/2014/main" id="{807B6B01-402D-2F51-7837-1A191F4C215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517694744"/>
                  </p:ext>
                </p:extLst>
              </p:nvPr>
            </p:nvGraphicFramePr>
            <p:xfrm>
              <a:off x="2279471" y="2082620"/>
              <a:ext cx="7614643" cy="222475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07691">
                      <a:extLst>
                        <a:ext uri="{9D8B030D-6E8A-4147-A177-3AD203B41FA5}">
                          <a16:colId xmlns:a16="http://schemas.microsoft.com/office/drawing/2014/main" val="3391959907"/>
                        </a:ext>
                      </a:extLst>
                    </a:gridCol>
                    <a:gridCol w="1920240">
                      <a:extLst>
                        <a:ext uri="{9D8B030D-6E8A-4147-A177-3AD203B41FA5}">
                          <a16:colId xmlns:a16="http://schemas.microsoft.com/office/drawing/2014/main" val="403433556"/>
                        </a:ext>
                      </a:extLst>
                    </a:gridCol>
                    <a:gridCol w="3086712">
                      <a:extLst>
                        <a:ext uri="{9D8B030D-6E8A-4147-A177-3AD203B41FA5}">
                          <a16:colId xmlns:a16="http://schemas.microsoft.com/office/drawing/2014/main" val="2400911284"/>
                        </a:ext>
                      </a:extLst>
                    </a:gridCol>
                  </a:tblGrid>
                  <a:tr h="5788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9809827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5759" t="-113333" r="-161709" b="-2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6943" t="-113333" r="-789" b="-21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1547094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5759" t="-210989" r="-161709" b="-1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6943" t="-210989" r="-789" b="-10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4761462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6943" t="-314444" r="-789" b="-88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287140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F97675E5-6100-A38C-09A6-009627F814F8}"/>
              </a:ext>
            </a:extLst>
          </p:cNvPr>
          <p:cNvSpPr txBox="1"/>
          <p:nvPr/>
        </p:nvSpPr>
        <p:spPr>
          <a:xfrm>
            <a:off x="7375057" y="4307379"/>
            <a:ext cx="2519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sz="2400" dirty="0"/>
              <a:t> </a:t>
            </a:r>
            <a:r>
              <a:rPr lang="en-US" dirty="0"/>
              <a:t>Non-catalytic</a:t>
            </a:r>
            <a:r>
              <a:rPr lang="en-US" sz="2400" dirty="0"/>
              <a:t> </a:t>
            </a:r>
            <a:r>
              <a:rPr lang="en-US" dirty="0"/>
              <a:t>reactions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173746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43595-F555-A9C4-7FCD-0F8A04402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1-burnout (Non-catalytic rules only)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253C83F1-130B-80B0-5F34-CF1FA9D731CA}"/>
              </a:ext>
            </a:extLst>
          </p:cNvPr>
          <p:cNvSpPr txBox="1"/>
          <p:nvPr/>
        </p:nvSpPr>
        <p:spPr>
          <a:xfrm>
            <a:off x="-146654" y="3033305"/>
            <a:ext cx="2372174" cy="2103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Species:</a:t>
            </a:r>
          </a:p>
          <a:p>
            <a:pPr algn="ctr"/>
            <a:endParaRPr lang="en-US" dirty="0"/>
          </a:p>
          <a:p>
            <a:pPr algn="ctr"/>
            <a:endParaRPr lang="en-US" u="sng" dirty="0"/>
          </a:p>
          <a:p>
            <a:pPr algn="ctr"/>
            <a:r>
              <a:rPr lang="en-US" u="sng" dirty="0"/>
              <a:t>Rule: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590B6AB4-1215-D0FC-C188-E5A2120D5B1F}"/>
              </a:ext>
            </a:extLst>
          </p:cNvPr>
          <p:cNvGrpSpPr/>
          <p:nvPr/>
        </p:nvGrpSpPr>
        <p:grpSpPr>
          <a:xfrm>
            <a:off x="428405" y="3458901"/>
            <a:ext cx="282735" cy="299336"/>
            <a:chOff x="3810627" y="5564876"/>
            <a:chExt cx="249673" cy="249674"/>
          </a:xfrm>
        </p:grpSpPr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4DC3B415-4AE7-1737-0AAA-BD3DD8E6E501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931D8FFF-A240-0C69-0BF2-670B7531569C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4D64209F-61C6-8C36-4381-0B5A21FA494B}"/>
              </a:ext>
            </a:extLst>
          </p:cNvPr>
          <p:cNvGrpSpPr/>
          <p:nvPr/>
        </p:nvGrpSpPr>
        <p:grpSpPr>
          <a:xfrm>
            <a:off x="1438100" y="3456061"/>
            <a:ext cx="288095" cy="30501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id="{A78AAB46-FFC3-DB24-05CA-B8BA69D05495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id="{E094EAEC-A804-9A92-07B5-3A05E58D221D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6378A9C1-B10A-BFBF-82F5-4C07202EF919}"/>
              </a:ext>
            </a:extLst>
          </p:cNvPr>
          <p:cNvGrpSpPr/>
          <p:nvPr/>
        </p:nvGrpSpPr>
        <p:grpSpPr>
          <a:xfrm>
            <a:off x="761259" y="3456061"/>
            <a:ext cx="288778" cy="30501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id="{B7FD56CA-D266-69BA-3E36-46F66EE96F74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id="{FECC9A35-5A6F-34A2-F7FE-A2A89CF0F406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1FD37FDD-F760-8AA8-6A10-B5F39A3613E9}"/>
              </a:ext>
            </a:extLst>
          </p:cNvPr>
          <p:cNvGrpSpPr/>
          <p:nvPr/>
        </p:nvGrpSpPr>
        <p:grpSpPr>
          <a:xfrm>
            <a:off x="1100035" y="3456061"/>
            <a:ext cx="288063" cy="30501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ACE696DD-CFE8-FFA5-706B-DA00BF05F8B2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id="{A2838E6C-8F7E-BD7A-95FD-41D7486B9903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id="{2A261FB7-5690-46C3-D8CF-CD8CCAB879BF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D231E943-A6CC-A959-D7A8-5DFE293B4617}"/>
              </a:ext>
            </a:extLst>
          </p:cNvPr>
          <p:cNvGrpSpPr/>
          <p:nvPr/>
        </p:nvGrpSpPr>
        <p:grpSpPr>
          <a:xfrm>
            <a:off x="234071" y="4265114"/>
            <a:ext cx="282735" cy="299336"/>
            <a:chOff x="3810627" y="5564876"/>
            <a:chExt cx="249673" cy="249674"/>
          </a:xfrm>
        </p:grpSpPr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id="{6C98DAD6-C696-2F78-77E8-FDE7E5EC0F66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id="{3D57637A-5830-B11C-F6C3-795A312D8489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81DA8CF4-3788-8E58-7FAE-8D4F5E3B2814}"/>
              </a:ext>
            </a:extLst>
          </p:cNvPr>
          <p:cNvGrpSpPr/>
          <p:nvPr/>
        </p:nvGrpSpPr>
        <p:grpSpPr>
          <a:xfrm>
            <a:off x="566925" y="4262274"/>
            <a:ext cx="288778" cy="30501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EB7B9FD0-1091-FBB2-16BE-8C6D4982EFD2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3BECF7CF-114C-87C9-9089-641E6ABB10BD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4988B18E-6B43-E257-2BB9-83CAE6A9F60C}"/>
              </a:ext>
            </a:extLst>
          </p:cNvPr>
          <p:cNvGrpSpPr/>
          <p:nvPr/>
        </p:nvGrpSpPr>
        <p:grpSpPr>
          <a:xfrm>
            <a:off x="1306118" y="4259438"/>
            <a:ext cx="288063" cy="305011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F3B23B8C-E83E-6DE9-CA81-5674DDEF37AD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1213CB96-1AB9-A45E-7494-40DE046058A1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799719C4-B15C-2CE3-3A2B-A0D8F85EDE16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3" name="TextBox 192">
                <a:extLst>
                  <a:ext uri="{FF2B5EF4-FFF2-40B4-BE49-F238E27FC236}">
                    <a16:creationId xmlns:a16="http://schemas.microsoft.com/office/drawing/2014/main" id="{5B852685-D8EA-74AB-B080-D68A38A5BEBE}"/>
                  </a:ext>
                </a:extLst>
              </p:cNvPr>
              <p:cNvSpPr txBox="1"/>
              <p:nvPr/>
            </p:nvSpPr>
            <p:spPr>
              <a:xfrm>
                <a:off x="946527" y="4249573"/>
                <a:ext cx="279551" cy="3320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3" name="TextBox 192">
                <a:extLst>
                  <a:ext uri="{FF2B5EF4-FFF2-40B4-BE49-F238E27FC236}">
                    <a16:creationId xmlns:a16="http://schemas.microsoft.com/office/drawing/2014/main" id="{5B852685-D8EA-74AB-B080-D68A38A5BE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6527" y="4249573"/>
                <a:ext cx="279551" cy="332096"/>
              </a:xfrm>
              <a:prstGeom prst="rect">
                <a:avLst/>
              </a:prstGeom>
              <a:blipFill>
                <a:blip r:embed="rId2"/>
                <a:stretch>
                  <a:fillRect l="-4348" r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9" name="Group 228">
            <a:extLst>
              <a:ext uri="{FF2B5EF4-FFF2-40B4-BE49-F238E27FC236}">
                <a16:creationId xmlns:a16="http://schemas.microsoft.com/office/drawing/2014/main" id="{3FD807A2-FB52-2FD3-8193-E1A86E0C1E67}"/>
              </a:ext>
            </a:extLst>
          </p:cNvPr>
          <p:cNvGrpSpPr/>
          <p:nvPr/>
        </p:nvGrpSpPr>
        <p:grpSpPr>
          <a:xfrm>
            <a:off x="1644121" y="4259434"/>
            <a:ext cx="288095" cy="30501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EF8B87A8-5359-3ECA-A865-646896F4F379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896990D5-ED4F-5D9A-2550-478974466B64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5" name="Oval 44">
            <a:extLst>
              <a:ext uri="{FF2B5EF4-FFF2-40B4-BE49-F238E27FC236}">
                <a16:creationId xmlns:a16="http://schemas.microsoft.com/office/drawing/2014/main" id="{ED04EBB1-876F-6DD4-60F3-6925BC06F17C}"/>
              </a:ext>
            </a:extLst>
          </p:cNvPr>
          <p:cNvSpPr/>
          <p:nvPr/>
        </p:nvSpPr>
        <p:spPr>
          <a:xfrm>
            <a:off x="2814596" y="2654877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1BBC1C69-532B-EEF8-0245-5E9DC0CB6828}"/>
              </a:ext>
            </a:extLst>
          </p:cNvPr>
          <p:cNvSpPr/>
          <p:nvPr/>
        </p:nvSpPr>
        <p:spPr>
          <a:xfrm>
            <a:off x="3556629" y="2654877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6A6464B3-A8DD-6C03-615D-5DC148C3419B}"/>
              </a:ext>
            </a:extLst>
          </p:cNvPr>
          <p:cNvSpPr/>
          <p:nvPr/>
        </p:nvSpPr>
        <p:spPr>
          <a:xfrm>
            <a:off x="4298660" y="2649436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8DED783-209F-6B14-CE7F-9D41AF274AC7}"/>
              </a:ext>
            </a:extLst>
          </p:cNvPr>
          <p:cNvSpPr/>
          <p:nvPr/>
        </p:nvSpPr>
        <p:spPr>
          <a:xfrm>
            <a:off x="2814596" y="3411747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556E2E3-9E7A-C33F-060A-82E2E5162109}"/>
              </a:ext>
            </a:extLst>
          </p:cNvPr>
          <p:cNvSpPr/>
          <p:nvPr/>
        </p:nvSpPr>
        <p:spPr>
          <a:xfrm>
            <a:off x="3556628" y="3409027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D363BBF5-2761-2D24-4F9B-F201BA508DC8}"/>
              </a:ext>
            </a:extLst>
          </p:cNvPr>
          <p:cNvSpPr/>
          <p:nvPr/>
        </p:nvSpPr>
        <p:spPr>
          <a:xfrm>
            <a:off x="4298660" y="3409026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342D64E-FD1C-EB24-AD06-6C272194908C}"/>
              </a:ext>
            </a:extLst>
          </p:cNvPr>
          <p:cNvSpPr/>
          <p:nvPr/>
        </p:nvSpPr>
        <p:spPr>
          <a:xfrm>
            <a:off x="2814596" y="4183295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E037230-FC02-B4D6-7D6D-8E951C4CD57F}"/>
              </a:ext>
            </a:extLst>
          </p:cNvPr>
          <p:cNvSpPr/>
          <p:nvPr/>
        </p:nvSpPr>
        <p:spPr>
          <a:xfrm>
            <a:off x="3556628" y="4174057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D8A0EAD8-6C6B-02FC-6C0B-5ED153E4180B}"/>
              </a:ext>
            </a:extLst>
          </p:cNvPr>
          <p:cNvSpPr/>
          <p:nvPr/>
        </p:nvSpPr>
        <p:spPr>
          <a:xfrm>
            <a:off x="4298658" y="4174056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72DA2312-8472-05F0-2C56-188F3FCB940E}"/>
              </a:ext>
            </a:extLst>
          </p:cNvPr>
          <p:cNvSpPr/>
          <p:nvPr/>
        </p:nvSpPr>
        <p:spPr>
          <a:xfrm>
            <a:off x="9586062" y="2652975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F3965559-C0D5-DA0B-C6B3-AE9A5527417E}"/>
              </a:ext>
            </a:extLst>
          </p:cNvPr>
          <p:cNvSpPr/>
          <p:nvPr/>
        </p:nvSpPr>
        <p:spPr>
          <a:xfrm>
            <a:off x="10328095" y="2652975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862FAAA2-F153-E77A-2397-CC47A2BE5E7C}"/>
              </a:ext>
            </a:extLst>
          </p:cNvPr>
          <p:cNvSpPr/>
          <p:nvPr/>
        </p:nvSpPr>
        <p:spPr>
          <a:xfrm>
            <a:off x="11070125" y="2647534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BC668AF6-A2A0-3FA0-CCD7-4597CD0C155B}"/>
              </a:ext>
            </a:extLst>
          </p:cNvPr>
          <p:cNvSpPr/>
          <p:nvPr/>
        </p:nvSpPr>
        <p:spPr>
          <a:xfrm>
            <a:off x="9586062" y="3409845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D4506BA4-8E15-B339-05C4-F59668B0065D}"/>
              </a:ext>
            </a:extLst>
          </p:cNvPr>
          <p:cNvSpPr/>
          <p:nvPr/>
        </p:nvSpPr>
        <p:spPr>
          <a:xfrm>
            <a:off x="10328094" y="3407125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914CEBF0-7B3C-13A8-0F7C-4EC415DEA87B}"/>
              </a:ext>
            </a:extLst>
          </p:cNvPr>
          <p:cNvSpPr/>
          <p:nvPr/>
        </p:nvSpPr>
        <p:spPr>
          <a:xfrm>
            <a:off x="11070125" y="3407124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9293CD45-9870-EE10-219B-731ACA809F68}"/>
              </a:ext>
            </a:extLst>
          </p:cNvPr>
          <p:cNvSpPr/>
          <p:nvPr/>
        </p:nvSpPr>
        <p:spPr>
          <a:xfrm>
            <a:off x="9586062" y="4181393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4662C687-F1B9-A665-DA3D-860EB2D84749}"/>
              </a:ext>
            </a:extLst>
          </p:cNvPr>
          <p:cNvSpPr/>
          <p:nvPr/>
        </p:nvSpPr>
        <p:spPr>
          <a:xfrm>
            <a:off x="10328094" y="4172155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D983BDC4-5FA3-1800-2D5D-B343B1B6A0A8}"/>
              </a:ext>
            </a:extLst>
          </p:cNvPr>
          <p:cNvSpPr/>
          <p:nvPr/>
        </p:nvSpPr>
        <p:spPr>
          <a:xfrm>
            <a:off x="11070124" y="4172154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18118A9B-A946-1645-6A59-6F5E30E632DF}"/>
              </a:ext>
            </a:extLst>
          </p:cNvPr>
          <p:cNvSpPr txBox="1"/>
          <p:nvPr/>
        </p:nvSpPr>
        <p:spPr>
          <a:xfrm>
            <a:off x="2762494" y="4947552"/>
            <a:ext cx="2210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I</a:t>
            </a:r>
            <a:endParaRPr lang="en-US" sz="2400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C946F003-9626-221A-AAAF-79294CB265BC}"/>
              </a:ext>
            </a:extLst>
          </p:cNvPr>
          <p:cNvSpPr txBox="1"/>
          <p:nvPr/>
        </p:nvSpPr>
        <p:spPr>
          <a:xfrm>
            <a:off x="9551264" y="4944580"/>
            <a:ext cx="2295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D</a:t>
            </a:r>
            <a:endParaRPr lang="en-US" sz="2400" dirty="0"/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51EE43E6-94E9-5727-D4B0-720F82D11F33}"/>
              </a:ext>
            </a:extLst>
          </p:cNvPr>
          <p:cNvGrpSpPr/>
          <p:nvPr/>
        </p:nvGrpSpPr>
        <p:grpSpPr>
          <a:xfrm>
            <a:off x="4521732" y="4397265"/>
            <a:ext cx="288778" cy="30501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55A8EA8B-FFC3-3D13-F8ED-F7C716698001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F9B9FAE8-F9EA-9CB4-D89B-251F850A2221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3C40E0CC-0732-21C3-909F-DC6994877C71}"/>
              </a:ext>
            </a:extLst>
          </p:cNvPr>
          <p:cNvGrpSpPr/>
          <p:nvPr/>
        </p:nvGrpSpPr>
        <p:grpSpPr>
          <a:xfrm>
            <a:off x="3779701" y="4389954"/>
            <a:ext cx="288778" cy="30501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53D46953-BC6D-70EC-9D21-FB86247DEC5B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E797689A-40E6-14AF-82E4-8475C572608D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671337BC-9852-AD44-5B4D-19387D12E1A2}"/>
              </a:ext>
            </a:extLst>
          </p:cNvPr>
          <p:cNvGrpSpPr/>
          <p:nvPr/>
        </p:nvGrpSpPr>
        <p:grpSpPr>
          <a:xfrm>
            <a:off x="4513324" y="3644143"/>
            <a:ext cx="288778" cy="30501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0A371B7B-77B5-94C1-F752-B9BAD1E9255B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1FF15012-DCA6-5666-E0C1-3B2CA84571E5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73983F0A-7D44-BD5F-520D-B94B7C31F203}"/>
              </a:ext>
            </a:extLst>
          </p:cNvPr>
          <p:cNvGrpSpPr/>
          <p:nvPr/>
        </p:nvGrpSpPr>
        <p:grpSpPr>
          <a:xfrm>
            <a:off x="3785609" y="3640395"/>
            <a:ext cx="288778" cy="30501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8C3C42C0-BF7F-1451-D6A9-40F8AEBAE2A5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652EA520-3DDE-1B72-F77F-B12E405A81BB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5D3DA338-65F0-622C-D5EC-20AF8605957D}"/>
              </a:ext>
            </a:extLst>
          </p:cNvPr>
          <p:cNvGrpSpPr/>
          <p:nvPr/>
        </p:nvGrpSpPr>
        <p:grpSpPr>
          <a:xfrm>
            <a:off x="3041225" y="2886244"/>
            <a:ext cx="288778" cy="30501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CA90D405-BFAF-3096-6AD7-D200491CA095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C90E487A-463B-C51B-AC2C-73F159CF1C36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85061F9C-E8F0-F9AD-8AD5-0E5F566EFF56}"/>
              </a:ext>
            </a:extLst>
          </p:cNvPr>
          <p:cNvGrpSpPr/>
          <p:nvPr/>
        </p:nvGrpSpPr>
        <p:grpSpPr>
          <a:xfrm>
            <a:off x="3049487" y="3644824"/>
            <a:ext cx="282735" cy="299336"/>
            <a:chOff x="2438924" y="5798381"/>
            <a:chExt cx="249673" cy="249674"/>
          </a:xfrm>
        </p:grpSpPr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FF7E1361-4491-81F1-14FB-F0E2EC77A9D8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ABBE55A9-F0CB-1687-5CB7-52EC48C2840B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B4FCD7BC-C47D-67B4-B0B0-164FE6490B91}"/>
              </a:ext>
            </a:extLst>
          </p:cNvPr>
          <p:cNvGrpSpPr/>
          <p:nvPr/>
        </p:nvGrpSpPr>
        <p:grpSpPr>
          <a:xfrm>
            <a:off x="4527771" y="2886360"/>
            <a:ext cx="282735" cy="299336"/>
            <a:chOff x="2438924" y="5798381"/>
            <a:chExt cx="249673" cy="249674"/>
          </a:xfrm>
        </p:grpSpPr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D992E60F-768D-773B-4CD2-466192D12CC4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E797489F-C4BB-3E24-A055-17117DE3B501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8D9D46F2-2AE1-69F0-9E08-B7289F3F36F4}"/>
              </a:ext>
            </a:extLst>
          </p:cNvPr>
          <p:cNvGrpSpPr/>
          <p:nvPr/>
        </p:nvGrpSpPr>
        <p:grpSpPr>
          <a:xfrm>
            <a:off x="3785742" y="2899156"/>
            <a:ext cx="282735" cy="299336"/>
            <a:chOff x="2438924" y="5798381"/>
            <a:chExt cx="249673" cy="249674"/>
          </a:xfrm>
        </p:grpSpPr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28A3941D-A96C-17BA-4D7B-E33D879CF282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F16041D-8683-05F0-F2A1-7BC73E9088FE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20C1E6FA-20D9-7028-D45D-634334876BED}"/>
              </a:ext>
            </a:extLst>
          </p:cNvPr>
          <p:cNvGrpSpPr/>
          <p:nvPr/>
        </p:nvGrpSpPr>
        <p:grpSpPr>
          <a:xfrm>
            <a:off x="3049487" y="4406189"/>
            <a:ext cx="282735" cy="299336"/>
            <a:chOff x="2438924" y="5798381"/>
            <a:chExt cx="249673" cy="249674"/>
          </a:xfrm>
        </p:grpSpPr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0EC93174-D865-4825-A604-B95BB88B974D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138EC2CF-00CC-6786-BA3E-7129F91CB3D6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BBCE000B-C1E4-CE9E-65C3-051F8AA56077}"/>
              </a:ext>
            </a:extLst>
          </p:cNvPr>
          <p:cNvGrpSpPr/>
          <p:nvPr/>
        </p:nvGrpSpPr>
        <p:grpSpPr>
          <a:xfrm>
            <a:off x="9817902" y="2894416"/>
            <a:ext cx="288095" cy="30501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8219BFEE-5A72-185F-204B-E3C60C4A50EA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E29B156A-1A02-DDC1-F4DF-3FF5BAA735FA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E6525914-A315-CA6F-1360-F5B5994B9CEC}"/>
              </a:ext>
            </a:extLst>
          </p:cNvPr>
          <p:cNvGrpSpPr/>
          <p:nvPr/>
        </p:nvGrpSpPr>
        <p:grpSpPr>
          <a:xfrm>
            <a:off x="11306695" y="3637134"/>
            <a:ext cx="288095" cy="30501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A36A0BA8-436A-EC85-D25A-35950852891E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7595E3EE-D1A7-0BBF-FCC5-F7E7FDF618D2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F82B9EA3-B310-F368-C58C-99E1E091B906}"/>
              </a:ext>
            </a:extLst>
          </p:cNvPr>
          <p:cNvGrpSpPr/>
          <p:nvPr/>
        </p:nvGrpSpPr>
        <p:grpSpPr>
          <a:xfrm>
            <a:off x="10555062" y="3650722"/>
            <a:ext cx="288095" cy="30501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89080C8C-AC65-96E9-F808-03791F0B94DD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E26743E3-DA43-AC78-60AC-048AC3C44EFD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C1AAD956-8A2E-481C-E747-EAA51F216399}"/>
              </a:ext>
            </a:extLst>
          </p:cNvPr>
          <p:cNvGrpSpPr/>
          <p:nvPr/>
        </p:nvGrpSpPr>
        <p:grpSpPr>
          <a:xfrm>
            <a:off x="10555062" y="4419838"/>
            <a:ext cx="288095" cy="30501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7E3064F6-3C5B-E1A3-F54F-28BD054E705F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1F76B74D-9DD1-A4B4-F44E-82B319FA7E1C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A112193A-F2F6-94BD-2641-53BD275FA8C0}"/>
              </a:ext>
            </a:extLst>
          </p:cNvPr>
          <p:cNvGrpSpPr/>
          <p:nvPr/>
        </p:nvGrpSpPr>
        <p:grpSpPr>
          <a:xfrm>
            <a:off x="9809632" y="4415640"/>
            <a:ext cx="288063" cy="30501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C57EDE0C-EA3F-C20D-5D7C-2EA65D4F422B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C35293B3-C2EB-C5AB-51F8-D73A4C59A94F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FC92649D-355D-3786-9CDC-3D72EF049840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E269EE7F-2F10-79B1-6C6C-3C8AD3440656}"/>
              </a:ext>
            </a:extLst>
          </p:cNvPr>
          <p:cNvGrpSpPr/>
          <p:nvPr/>
        </p:nvGrpSpPr>
        <p:grpSpPr>
          <a:xfrm>
            <a:off x="9813061" y="3650718"/>
            <a:ext cx="288063" cy="30501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378D03F7-9DC5-FACE-8409-7B40BC78A8FC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052CB121-D1A0-58C6-27FF-3FE9B5C8EECD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A0A3B2AE-4421-E47F-F63E-32C42C4639C3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1300396F-5C70-EC5A-86D1-0A6E55095DEB}"/>
              </a:ext>
            </a:extLst>
          </p:cNvPr>
          <p:cNvGrpSpPr/>
          <p:nvPr/>
        </p:nvGrpSpPr>
        <p:grpSpPr>
          <a:xfrm>
            <a:off x="10545195" y="2876181"/>
            <a:ext cx="288063" cy="30501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4CA88319-DC04-6081-7B8E-FF89D203B8E0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34148FDC-A195-61CC-DBF5-30DA12B5868E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09BDCFC1-3C83-07DE-EAA9-0151999EB578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997D5438-7CD9-1F3F-3AD1-FDCEF99B5C06}"/>
              </a:ext>
            </a:extLst>
          </p:cNvPr>
          <p:cNvGrpSpPr/>
          <p:nvPr/>
        </p:nvGrpSpPr>
        <p:grpSpPr>
          <a:xfrm>
            <a:off x="11292225" y="2876183"/>
            <a:ext cx="288063" cy="30501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4F271957-3A29-8D36-C55A-38BC01B24B79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F0DBBF7B-D6DE-39BF-69D8-97C6B12D709A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86328F5B-6F86-F9C2-DB2C-FBB027253330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A2DA0D61-8C8C-BA02-2010-E9CF668690B5}"/>
              </a:ext>
            </a:extLst>
          </p:cNvPr>
          <p:cNvGrpSpPr/>
          <p:nvPr/>
        </p:nvGrpSpPr>
        <p:grpSpPr>
          <a:xfrm>
            <a:off x="11291867" y="4413102"/>
            <a:ext cx="288778" cy="30501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BA77BD28-A6FA-E968-7447-A9A8815683D3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366201DF-AA08-A3DB-5C59-6BF695C6F16D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34" name="Oval 233">
            <a:extLst>
              <a:ext uri="{FF2B5EF4-FFF2-40B4-BE49-F238E27FC236}">
                <a16:creationId xmlns:a16="http://schemas.microsoft.com/office/drawing/2014/main" id="{EC56B16D-FC06-4037-6ADD-D37DAE55235F}"/>
              </a:ext>
            </a:extLst>
          </p:cNvPr>
          <p:cNvSpPr/>
          <p:nvPr/>
        </p:nvSpPr>
        <p:spPr>
          <a:xfrm>
            <a:off x="6210575" y="2664115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>
            <a:extLst>
              <a:ext uri="{FF2B5EF4-FFF2-40B4-BE49-F238E27FC236}">
                <a16:creationId xmlns:a16="http://schemas.microsoft.com/office/drawing/2014/main" id="{B86A2201-2BFF-0555-13B3-65DFA3BE9FD4}"/>
              </a:ext>
            </a:extLst>
          </p:cNvPr>
          <p:cNvSpPr/>
          <p:nvPr/>
        </p:nvSpPr>
        <p:spPr>
          <a:xfrm>
            <a:off x="6952607" y="2664115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Oval 235">
            <a:extLst>
              <a:ext uri="{FF2B5EF4-FFF2-40B4-BE49-F238E27FC236}">
                <a16:creationId xmlns:a16="http://schemas.microsoft.com/office/drawing/2014/main" id="{27B50208-95A4-2E77-101C-EAB19905007D}"/>
              </a:ext>
            </a:extLst>
          </p:cNvPr>
          <p:cNvSpPr/>
          <p:nvPr/>
        </p:nvSpPr>
        <p:spPr>
          <a:xfrm>
            <a:off x="7694638" y="2658675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67ACE99F-6D71-8C20-1164-0CAE8D5CB536}"/>
              </a:ext>
            </a:extLst>
          </p:cNvPr>
          <p:cNvSpPr/>
          <p:nvPr/>
        </p:nvSpPr>
        <p:spPr>
          <a:xfrm>
            <a:off x="6210575" y="3420986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val 237">
            <a:extLst>
              <a:ext uri="{FF2B5EF4-FFF2-40B4-BE49-F238E27FC236}">
                <a16:creationId xmlns:a16="http://schemas.microsoft.com/office/drawing/2014/main" id="{93B96533-1043-2B45-DDB7-433E4BEA7682}"/>
              </a:ext>
            </a:extLst>
          </p:cNvPr>
          <p:cNvSpPr/>
          <p:nvPr/>
        </p:nvSpPr>
        <p:spPr>
          <a:xfrm>
            <a:off x="6952606" y="3418266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0C3E9F27-DB5B-CC01-7B2B-714F531286AB}"/>
              </a:ext>
            </a:extLst>
          </p:cNvPr>
          <p:cNvSpPr/>
          <p:nvPr/>
        </p:nvSpPr>
        <p:spPr>
          <a:xfrm>
            <a:off x="7694638" y="3418264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val 239">
            <a:extLst>
              <a:ext uri="{FF2B5EF4-FFF2-40B4-BE49-F238E27FC236}">
                <a16:creationId xmlns:a16="http://schemas.microsoft.com/office/drawing/2014/main" id="{BDBBD084-7C52-1BC7-AE81-A68E848228BC}"/>
              </a:ext>
            </a:extLst>
          </p:cNvPr>
          <p:cNvSpPr/>
          <p:nvPr/>
        </p:nvSpPr>
        <p:spPr>
          <a:xfrm>
            <a:off x="6210575" y="4192534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652FDDC4-C5FB-0885-DAD4-74B3CCC911CF}"/>
              </a:ext>
            </a:extLst>
          </p:cNvPr>
          <p:cNvSpPr/>
          <p:nvPr/>
        </p:nvSpPr>
        <p:spPr>
          <a:xfrm>
            <a:off x="6952606" y="4183296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val 241">
            <a:extLst>
              <a:ext uri="{FF2B5EF4-FFF2-40B4-BE49-F238E27FC236}">
                <a16:creationId xmlns:a16="http://schemas.microsoft.com/office/drawing/2014/main" id="{091CDDAB-1484-4CF8-A6FC-FEBE66A00D43}"/>
              </a:ext>
            </a:extLst>
          </p:cNvPr>
          <p:cNvSpPr/>
          <p:nvPr/>
        </p:nvSpPr>
        <p:spPr>
          <a:xfrm>
            <a:off x="7694637" y="4183295"/>
            <a:ext cx="742033" cy="76231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3" name="Group 242">
            <a:extLst>
              <a:ext uri="{FF2B5EF4-FFF2-40B4-BE49-F238E27FC236}">
                <a16:creationId xmlns:a16="http://schemas.microsoft.com/office/drawing/2014/main" id="{E85651FC-85DB-AFC1-5693-2B27CDF88CB5}"/>
              </a:ext>
            </a:extLst>
          </p:cNvPr>
          <p:cNvGrpSpPr/>
          <p:nvPr/>
        </p:nvGrpSpPr>
        <p:grpSpPr>
          <a:xfrm>
            <a:off x="7931207" y="4405578"/>
            <a:ext cx="288778" cy="30501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44" name="Freeform: Shape 243">
              <a:extLst>
                <a:ext uri="{FF2B5EF4-FFF2-40B4-BE49-F238E27FC236}">
                  <a16:creationId xmlns:a16="http://schemas.microsoft.com/office/drawing/2014/main" id="{7FF0EE75-5BF1-A27A-B20F-F30D33DE4CBF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id="{84CE03FD-EAC5-ABF9-9A2D-A7696242315D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C6BFD7E0-BFE1-B48F-56FB-A70F893A7EF5}"/>
              </a:ext>
            </a:extLst>
          </p:cNvPr>
          <p:cNvGrpSpPr/>
          <p:nvPr/>
        </p:nvGrpSpPr>
        <p:grpSpPr>
          <a:xfrm>
            <a:off x="7183807" y="4409751"/>
            <a:ext cx="288778" cy="30501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47" name="Freeform: Shape 246">
              <a:extLst>
                <a:ext uri="{FF2B5EF4-FFF2-40B4-BE49-F238E27FC236}">
                  <a16:creationId xmlns:a16="http://schemas.microsoft.com/office/drawing/2014/main" id="{66A4A7D7-BAD1-5E00-DAA3-A7E25C71DC74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8" name="Freeform: Shape 247">
              <a:extLst>
                <a:ext uri="{FF2B5EF4-FFF2-40B4-BE49-F238E27FC236}">
                  <a16:creationId xmlns:a16="http://schemas.microsoft.com/office/drawing/2014/main" id="{36D107F4-21EA-8156-74CE-F3E1FD3996A6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CD4CA9A8-7E36-9E1A-0561-25272DD2503C}"/>
              </a:ext>
            </a:extLst>
          </p:cNvPr>
          <p:cNvGrpSpPr/>
          <p:nvPr/>
        </p:nvGrpSpPr>
        <p:grpSpPr>
          <a:xfrm>
            <a:off x="7931207" y="3655340"/>
            <a:ext cx="288778" cy="30501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50" name="Freeform: Shape 249">
              <a:extLst>
                <a:ext uri="{FF2B5EF4-FFF2-40B4-BE49-F238E27FC236}">
                  <a16:creationId xmlns:a16="http://schemas.microsoft.com/office/drawing/2014/main" id="{19B2FEF8-8BC9-B07C-77F4-5FBF3A428A9A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1" name="Freeform: Shape 250">
              <a:extLst>
                <a:ext uri="{FF2B5EF4-FFF2-40B4-BE49-F238E27FC236}">
                  <a16:creationId xmlns:a16="http://schemas.microsoft.com/office/drawing/2014/main" id="{AF3EC88D-C9A9-5343-DE40-95B3841549AB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15AE6377-DA85-EEE9-FA26-762CECCB90A0}"/>
              </a:ext>
            </a:extLst>
          </p:cNvPr>
          <p:cNvGrpSpPr/>
          <p:nvPr/>
        </p:nvGrpSpPr>
        <p:grpSpPr>
          <a:xfrm>
            <a:off x="7181587" y="3649634"/>
            <a:ext cx="288778" cy="30501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53" name="Freeform: Shape 252">
              <a:extLst>
                <a:ext uri="{FF2B5EF4-FFF2-40B4-BE49-F238E27FC236}">
                  <a16:creationId xmlns:a16="http://schemas.microsoft.com/office/drawing/2014/main" id="{05CD9CE7-8A50-20C0-2BAB-7AEF3C3B2F59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4" name="Freeform: Shape 253">
              <a:extLst>
                <a:ext uri="{FF2B5EF4-FFF2-40B4-BE49-F238E27FC236}">
                  <a16:creationId xmlns:a16="http://schemas.microsoft.com/office/drawing/2014/main" id="{8B5E78CB-2A3A-17A0-65F4-E98A1859EA82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5FB07CF3-E4E5-B01C-28DA-FDAB080A6B65}"/>
              </a:ext>
            </a:extLst>
          </p:cNvPr>
          <p:cNvGrpSpPr/>
          <p:nvPr/>
        </p:nvGrpSpPr>
        <p:grpSpPr>
          <a:xfrm>
            <a:off x="6437203" y="2902718"/>
            <a:ext cx="288778" cy="30501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56" name="Freeform: Shape 255">
              <a:extLst>
                <a:ext uri="{FF2B5EF4-FFF2-40B4-BE49-F238E27FC236}">
                  <a16:creationId xmlns:a16="http://schemas.microsoft.com/office/drawing/2014/main" id="{A8B61E0B-FF77-9B0A-4488-B144168CF595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7" name="Freeform: Shape 256">
              <a:extLst>
                <a:ext uri="{FF2B5EF4-FFF2-40B4-BE49-F238E27FC236}">
                  <a16:creationId xmlns:a16="http://schemas.microsoft.com/office/drawing/2014/main" id="{68BE6853-618D-1283-9A77-0EAAF9DF324F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8" name="Group 257">
            <a:extLst>
              <a:ext uri="{FF2B5EF4-FFF2-40B4-BE49-F238E27FC236}">
                <a16:creationId xmlns:a16="http://schemas.microsoft.com/office/drawing/2014/main" id="{936338B9-33A9-88A8-770A-26795A791B81}"/>
              </a:ext>
            </a:extLst>
          </p:cNvPr>
          <p:cNvGrpSpPr/>
          <p:nvPr/>
        </p:nvGrpSpPr>
        <p:grpSpPr>
          <a:xfrm>
            <a:off x="6445465" y="3654063"/>
            <a:ext cx="282735" cy="299336"/>
            <a:chOff x="2438924" y="5798381"/>
            <a:chExt cx="249673" cy="249674"/>
          </a:xfrm>
        </p:grpSpPr>
        <p:sp>
          <p:nvSpPr>
            <p:cNvPr id="259" name="Freeform: Shape 258">
              <a:extLst>
                <a:ext uri="{FF2B5EF4-FFF2-40B4-BE49-F238E27FC236}">
                  <a16:creationId xmlns:a16="http://schemas.microsoft.com/office/drawing/2014/main" id="{7BFD0BF8-E154-8F27-FF31-59CD73F18E8B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id="{40C0B39F-720A-0DE1-0F45-27EDBC71DB9C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ABEC126C-278F-BF70-7300-C90AA1DDC335}"/>
              </a:ext>
            </a:extLst>
          </p:cNvPr>
          <p:cNvGrpSpPr/>
          <p:nvPr/>
        </p:nvGrpSpPr>
        <p:grpSpPr>
          <a:xfrm>
            <a:off x="7923749" y="2895599"/>
            <a:ext cx="282735" cy="299336"/>
            <a:chOff x="2438924" y="5798381"/>
            <a:chExt cx="249673" cy="249674"/>
          </a:xfrm>
        </p:grpSpPr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id="{E5CC9F71-D899-15CB-0E15-0F528D235339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id="{8582B2AC-0E3A-EFA7-E6F5-5C9028940D79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40D30158-A055-2BA8-631A-FE828138EB39}"/>
              </a:ext>
            </a:extLst>
          </p:cNvPr>
          <p:cNvGrpSpPr/>
          <p:nvPr/>
        </p:nvGrpSpPr>
        <p:grpSpPr>
          <a:xfrm>
            <a:off x="7181721" y="2908395"/>
            <a:ext cx="282735" cy="299336"/>
            <a:chOff x="2438924" y="5798381"/>
            <a:chExt cx="249673" cy="249674"/>
          </a:xfrm>
        </p:grpSpPr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id="{887CD6B3-B1D9-A67F-7A4F-389000459FA7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id="{EDD05ED0-08F9-E248-4C00-25D9AF08F4AB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67" name="Group 266">
            <a:extLst>
              <a:ext uri="{FF2B5EF4-FFF2-40B4-BE49-F238E27FC236}">
                <a16:creationId xmlns:a16="http://schemas.microsoft.com/office/drawing/2014/main" id="{0557A847-4AF9-2B25-110C-48AE053C2864}"/>
              </a:ext>
            </a:extLst>
          </p:cNvPr>
          <p:cNvGrpSpPr/>
          <p:nvPr/>
        </p:nvGrpSpPr>
        <p:grpSpPr>
          <a:xfrm>
            <a:off x="6445465" y="4415428"/>
            <a:ext cx="282735" cy="299336"/>
            <a:chOff x="2438924" y="5798381"/>
            <a:chExt cx="249673" cy="249674"/>
          </a:xfrm>
        </p:grpSpPr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id="{19795A7C-1B26-C048-A7A8-D710A188E98D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" name="Freeform: Shape 268">
              <a:extLst>
                <a:ext uri="{FF2B5EF4-FFF2-40B4-BE49-F238E27FC236}">
                  <a16:creationId xmlns:a16="http://schemas.microsoft.com/office/drawing/2014/main" id="{0FAA7907-A7BF-16E5-8D5E-C72CD8BE027D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E93B847D-8C2B-36F1-3F36-CDDFA166FD77}"/>
              </a:ext>
            </a:extLst>
          </p:cNvPr>
          <p:cNvCxnSpPr>
            <a:stCxn id="257" idx="0"/>
            <a:endCxn id="260" idx="2"/>
          </p:cNvCxnSpPr>
          <p:nvPr/>
        </p:nvCxnSpPr>
        <p:spPr>
          <a:xfrm>
            <a:off x="6581543" y="3207743"/>
            <a:ext cx="5267" cy="4463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3AF6F45E-0090-89D5-B933-4FF8BCF79D91}"/>
              </a:ext>
            </a:extLst>
          </p:cNvPr>
          <p:cNvCxnSpPr>
            <a:stCxn id="257" idx="3"/>
            <a:endCxn id="266" idx="1"/>
          </p:cNvCxnSpPr>
          <p:nvPr/>
        </p:nvCxnSpPr>
        <p:spPr>
          <a:xfrm>
            <a:off x="6725945" y="3055239"/>
            <a:ext cx="455752" cy="281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>
            <a:extLst>
              <a:ext uri="{FF2B5EF4-FFF2-40B4-BE49-F238E27FC236}">
                <a16:creationId xmlns:a16="http://schemas.microsoft.com/office/drawing/2014/main" id="{04811466-6A70-5CF5-8D9D-15E9B32DBFE3}"/>
              </a:ext>
            </a:extLst>
          </p:cNvPr>
          <p:cNvCxnSpPr>
            <a:stCxn id="260" idx="3"/>
            <a:endCxn id="254" idx="1"/>
          </p:cNvCxnSpPr>
          <p:nvPr/>
        </p:nvCxnSpPr>
        <p:spPr>
          <a:xfrm flipV="1">
            <a:off x="6728177" y="3802155"/>
            <a:ext cx="453374" cy="157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>
            <a:extLst>
              <a:ext uri="{FF2B5EF4-FFF2-40B4-BE49-F238E27FC236}">
                <a16:creationId xmlns:a16="http://schemas.microsoft.com/office/drawing/2014/main" id="{C6D7D468-46D7-7E13-01F5-DFF4779A3414}"/>
              </a:ext>
            </a:extLst>
          </p:cNvPr>
          <p:cNvCxnSpPr>
            <a:stCxn id="266" idx="0"/>
            <a:endCxn id="254" idx="2"/>
          </p:cNvCxnSpPr>
          <p:nvPr/>
        </p:nvCxnSpPr>
        <p:spPr>
          <a:xfrm>
            <a:off x="7323064" y="3207726"/>
            <a:ext cx="2862" cy="4419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546A3621-19BB-D272-B322-24EC45F0BEB5}"/>
              </a:ext>
            </a:extLst>
          </p:cNvPr>
          <p:cNvCxnSpPr>
            <a:stCxn id="251" idx="2"/>
            <a:endCxn id="263" idx="0"/>
          </p:cNvCxnSpPr>
          <p:nvPr/>
        </p:nvCxnSpPr>
        <p:spPr>
          <a:xfrm flipH="1" flipV="1">
            <a:off x="8065094" y="3194930"/>
            <a:ext cx="10453" cy="46042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>
            <a:extLst>
              <a:ext uri="{FF2B5EF4-FFF2-40B4-BE49-F238E27FC236}">
                <a16:creationId xmlns:a16="http://schemas.microsoft.com/office/drawing/2014/main" id="{0E347566-8675-89D3-F879-0DF62E79F4B8}"/>
              </a:ext>
            </a:extLst>
          </p:cNvPr>
          <p:cNvCxnSpPr>
            <a:stCxn id="269" idx="3"/>
            <a:endCxn id="248" idx="1"/>
          </p:cNvCxnSpPr>
          <p:nvPr/>
        </p:nvCxnSpPr>
        <p:spPr>
          <a:xfrm flipV="1">
            <a:off x="6728177" y="4562273"/>
            <a:ext cx="455594" cy="281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886BF61-09E3-EC9B-F39F-70FDD7152F44}"/>
                  </a:ext>
                </a:extLst>
              </p:cNvPr>
              <p:cNvSpPr txBox="1"/>
              <p:nvPr/>
            </p:nvSpPr>
            <p:spPr>
              <a:xfrm>
                <a:off x="5350649" y="3572893"/>
                <a:ext cx="54996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886BF61-09E3-EC9B-F39F-70FDD7152F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649" y="3572893"/>
                <a:ext cx="549967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3DA3780-5E87-5C5C-2059-318D2A06E62D}"/>
                  </a:ext>
                </a:extLst>
              </p:cNvPr>
              <p:cNvSpPr txBox="1"/>
              <p:nvPr/>
            </p:nvSpPr>
            <p:spPr>
              <a:xfrm>
                <a:off x="8743978" y="3572893"/>
                <a:ext cx="54996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3DA3780-5E87-5C5C-2059-318D2A06E6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3978" y="3572893"/>
                <a:ext cx="549967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DACCC7A5-66F7-0EB0-4C6B-EC25AF880D77}"/>
              </a:ext>
            </a:extLst>
          </p:cNvPr>
          <p:cNvGrpSpPr/>
          <p:nvPr/>
        </p:nvGrpSpPr>
        <p:grpSpPr>
          <a:xfrm>
            <a:off x="1100155" y="3457330"/>
            <a:ext cx="288063" cy="30501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3BF8840B-5AA8-3B1B-7A1F-63DDE121F20B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FED09FF-F691-3CD4-6142-DCE7A31C7E70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1D0F9E6-8AB4-4987-CCB5-46B51396FFD4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56E8158-4DA8-4098-827B-9D6B1CF87B67}"/>
              </a:ext>
            </a:extLst>
          </p:cNvPr>
          <p:cNvGrpSpPr/>
          <p:nvPr/>
        </p:nvGrpSpPr>
        <p:grpSpPr>
          <a:xfrm>
            <a:off x="1306238" y="4260707"/>
            <a:ext cx="288063" cy="30501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8E3A55D-CE95-6010-8CB2-A536A06FE779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5AACEC0-750C-2E39-1D73-9E8E1E448792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0E06825-2D1D-08C0-5805-4244A998D4AF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F320F81-2FA9-567E-D7B2-9B09BAF52D1E}"/>
                  </a:ext>
                </a:extLst>
              </p:cNvPr>
              <p:cNvSpPr txBox="1"/>
              <p:nvPr/>
            </p:nvSpPr>
            <p:spPr>
              <a:xfrm>
                <a:off x="5900616" y="5499180"/>
                <a:ext cx="3271234" cy="8351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Planar: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1.5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General: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F320F81-2FA9-567E-D7B2-9B09BAF52D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0616" y="5499180"/>
                <a:ext cx="3271234" cy="835165"/>
              </a:xfrm>
              <a:prstGeom prst="rect">
                <a:avLst/>
              </a:prstGeom>
              <a:blipFill>
                <a:blip r:embed="rId5"/>
                <a:stretch>
                  <a:fillRect l="-2783" t="-4317" b="-1510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041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103" grpId="0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5" grpId="0"/>
      <p:bldP spid="6" grpId="0"/>
      <p:bldP spid="1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383CF-B704-BEE2-E88D-CD52932FF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1-burnout (No restriction on rules)</a:t>
            </a:r>
            <a:endParaRPr lang="en-US" strike="sngStrik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F6AC943-D8D8-D9E2-145B-500D652B4D53}"/>
                  </a:ext>
                </a:extLst>
              </p:cNvPr>
              <p:cNvSpPr txBox="1"/>
              <p:nvPr/>
            </p:nvSpPr>
            <p:spPr>
              <a:xfrm>
                <a:off x="4526614" y="3954034"/>
                <a:ext cx="327804" cy="4941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F6AC943-D8D8-D9E2-145B-500D652B4D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6614" y="3954034"/>
                <a:ext cx="327804" cy="494186"/>
              </a:xfrm>
              <a:prstGeom prst="rect">
                <a:avLst/>
              </a:prstGeom>
              <a:blipFill>
                <a:blip r:embed="rId2"/>
                <a:stretch>
                  <a:fillRect r="-33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2AD7CA06-421A-20DB-5A19-16330231656B}"/>
              </a:ext>
            </a:extLst>
          </p:cNvPr>
          <p:cNvSpPr/>
          <p:nvPr/>
        </p:nvSpPr>
        <p:spPr>
          <a:xfrm>
            <a:off x="1078960" y="4577998"/>
            <a:ext cx="855206" cy="828047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2EF032B-76C1-66F8-B24A-2E7CA279140B}"/>
              </a:ext>
            </a:extLst>
          </p:cNvPr>
          <p:cNvSpPr/>
          <p:nvPr/>
        </p:nvSpPr>
        <p:spPr>
          <a:xfrm>
            <a:off x="2032192" y="2591301"/>
            <a:ext cx="855206" cy="828047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F8FCB50-F250-CD26-3D3C-C675897F6CBF}"/>
              </a:ext>
            </a:extLst>
          </p:cNvPr>
          <p:cNvSpPr/>
          <p:nvPr/>
        </p:nvSpPr>
        <p:spPr>
          <a:xfrm>
            <a:off x="3180575" y="3749949"/>
            <a:ext cx="855206" cy="828047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BB65D08-A422-E8EE-C67C-4B2A7A4A6D24}"/>
              </a:ext>
            </a:extLst>
          </p:cNvPr>
          <p:cNvSpPr/>
          <p:nvPr/>
        </p:nvSpPr>
        <p:spPr>
          <a:xfrm>
            <a:off x="2752972" y="5406045"/>
            <a:ext cx="855206" cy="828047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E991ED9-6E94-D749-AEE9-5590E8FEF764}"/>
              </a:ext>
            </a:extLst>
          </p:cNvPr>
          <p:cNvCxnSpPr/>
          <p:nvPr/>
        </p:nvCxnSpPr>
        <p:spPr>
          <a:xfrm flipV="1">
            <a:off x="1714623" y="3502477"/>
            <a:ext cx="439087" cy="9661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70CD0E6-4EFB-5EAF-3959-1E2AB922050E}"/>
              </a:ext>
            </a:extLst>
          </p:cNvPr>
          <p:cNvCxnSpPr>
            <a:cxnSpLocks/>
          </p:cNvCxnSpPr>
          <p:nvPr/>
        </p:nvCxnSpPr>
        <p:spPr>
          <a:xfrm flipH="1" flipV="1">
            <a:off x="2557371" y="3535246"/>
            <a:ext cx="456678" cy="1762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A7BA49-D0FA-60ED-1C01-1D236EA512E0}"/>
              </a:ext>
            </a:extLst>
          </p:cNvPr>
          <p:cNvCxnSpPr>
            <a:cxnSpLocks/>
          </p:cNvCxnSpPr>
          <p:nvPr/>
        </p:nvCxnSpPr>
        <p:spPr>
          <a:xfrm flipH="1" flipV="1">
            <a:off x="2898882" y="3419348"/>
            <a:ext cx="281693" cy="3306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994A490-A2A1-DFFE-85F5-3E61E11B075F}"/>
              </a:ext>
            </a:extLst>
          </p:cNvPr>
          <p:cNvSpPr txBox="1"/>
          <p:nvPr/>
        </p:nvSpPr>
        <p:spPr>
          <a:xfrm>
            <a:off x="2366313" y="2793648"/>
            <a:ext cx="76230" cy="480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734CFA-E93A-EB66-8B40-C5CED3C428C1}"/>
              </a:ext>
            </a:extLst>
          </p:cNvPr>
          <p:cNvSpPr txBox="1"/>
          <p:nvPr/>
        </p:nvSpPr>
        <p:spPr>
          <a:xfrm>
            <a:off x="1476728" y="4759094"/>
            <a:ext cx="59670" cy="395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510DABB-CEE3-2433-5C3D-AE04B9CCE39D}"/>
              </a:ext>
            </a:extLst>
          </p:cNvPr>
          <p:cNvSpPr txBox="1"/>
          <p:nvPr/>
        </p:nvSpPr>
        <p:spPr>
          <a:xfrm>
            <a:off x="3466298" y="3966299"/>
            <a:ext cx="315304" cy="395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9766B1-7505-8C0D-22C5-833C304DD554}"/>
              </a:ext>
            </a:extLst>
          </p:cNvPr>
          <p:cNvSpPr txBox="1"/>
          <p:nvPr/>
        </p:nvSpPr>
        <p:spPr>
          <a:xfrm>
            <a:off x="3089572" y="5622394"/>
            <a:ext cx="182005" cy="395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07C658-94CE-1ED3-23E5-94423AD5D518}"/>
              </a:ext>
            </a:extLst>
          </p:cNvPr>
          <p:cNvSpPr txBox="1"/>
          <p:nvPr/>
        </p:nvSpPr>
        <p:spPr>
          <a:xfrm>
            <a:off x="489297" y="1829435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Dominating Set: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6F86D596-ECB2-A158-E21B-A977540B51FC}"/>
                  </a:ext>
                </a:extLst>
              </p:cNvPr>
              <p:cNvSpPr txBox="1"/>
              <p:nvPr/>
            </p:nvSpPr>
            <p:spPr>
              <a:xfrm>
                <a:off x="7738209" y="4927970"/>
                <a:ext cx="2191369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+1 →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+2 →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6F86D596-ECB2-A158-E21B-A977540B51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8209" y="4927970"/>
                <a:ext cx="2191369" cy="738664"/>
              </a:xfrm>
              <a:prstGeom prst="rect">
                <a:avLst/>
              </a:prstGeom>
              <a:blipFill>
                <a:blip r:embed="rId3"/>
                <a:stretch>
                  <a:fillRect l="-1389" b="-24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0" name="Group 69">
            <a:extLst>
              <a:ext uri="{FF2B5EF4-FFF2-40B4-BE49-F238E27FC236}">
                <a16:creationId xmlns:a16="http://schemas.microsoft.com/office/drawing/2014/main" id="{93B66CE2-A212-D999-044B-546F4A3657C7}"/>
              </a:ext>
            </a:extLst>
          </p:cNvPr>
          <p:cNvGrpSpPr/>
          <p:nvPr/>
        </p:nvGrpSpPr>
        <p:grpSpPr>
          <a:xfrm>
            <a:off x="6154688" y="2618921"/>
            <a:ext cx="2755581" cy="1345855"/>
            <a:chOff x="6149599" y="2629235"/>
            <a:chExt cx="2755581" cy="1345855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4A36156E-C7C0-2B43-BBBE-49F32F376D6F}"/>
                </a:ext>
              </a:extLst>
            </p:cNvPr>
            <p:cNvSpPr/>
            <p:nvPr/>
          </p:nvSpPr>
          <p:spPr>
            <a:xfrm>
              <a:off x="7167541" y="3194206"/>
              <a:ext cx="811947" cy="78088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0BC867D6-1592-B6D8-D101-58747DA3B26E}"/>
                </a:ext>
              </a:extLst>
            </p:cNvPr>
            <p:cNvCxnSpPr>
              <a:cxnSpLocks/>
            </p:cNvCxnSpPr>
            <p:nvPr/>
          </p:nvCxnSpPr>
          <p:spPr>
            <a:xfrm>
              <a:off x="8110472" y="3609519"/>
              <a:ext cx="681814" cy="1232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9E762F40-3219-2063-5B0E-8E8870CB5772}"/>
                    </a:ext>
                  </a:extLst>
                </p:cNvPr>
                <p:cNvSpPr txBox="1"/>
                <p:nvPr/>
              </p:nvSpPr>
              <p:spPr>
                <a:xfrm>
                  <a:off x="7458910" y="3356668"/>
                  <a:ext cx="56651" cy="45358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9E762F40-3219-2063-5B0E-8E8870CB577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58910" y="3356668"/>
                  <a:ext cx="56651" cy="453582"/>
                </a:xfrm>
                <a:prstGeom prst="rect">
                  <a:avLst/>
                </a:prstGeom>
                <a:blipFill>
                  <a:blip r:embed="rId4"/>
                  <a:stretch>
                    <a:fillRect l="-50000" r="-27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59189E46-A4F4-7500-930E-0F11DAD038E3}"/>
                </a:ext>
              </a:extLst>
            </p:cNvPr>
            <p:cNvCxnSpPr>
              <a:cxnSpLocks/>
            </p:cNvCxnSpPr>
            <p:nvPr/>
          </p:nvCxnSpPr>
          <p:spPr>
            <a:xfrm>
              <a:off x="6149599" y="2754849"/>
              <a:ext cx="895669" cy="524319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04A1E33D-21E7-C4D3-3A43-5F862347EC8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565916" y="2822270"/>
              <a:ext cx="7473" cy="32302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DD3DA78B-796C-51D6-C53A-A6327CF79BF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85544" y="2629235"/>
              <a:ext cx="919636" cy="649933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2D0CEDFD-A532-8EC2-28F1-3F992D310048}"/>
              </a:ext>
            </a:extLst>
          </p:cNvPr>
          <p:cNvGrpSpPr/>
          <p:nvPr/>
        </p:nvGrpSpPr>
        <p:grpSpPr>
          <a:xfrm>
            <a:off x="5338632" y="1930030"/>
            <a:ext cx="4479692" cy="2053447"/>
            <a:chOff x="5338521" y="1921643"/>
            <a:chExt cx="4479692" cy="2053447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BB19A618-1979-F20C-FEA0-D615C83DF6C4}"/>
                </a:ext>
              </a:extLst>
            </p:cNvPr>
            <p:cNvSpPr txBox="1"/>
            <p:nvPr/>
          </p:nvSpPr>
          <p:spPr>
            <a:xfrm>
              <a:off x="9225327" y="2085294"/>
              <a:ext cx="373825" cy="453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55B24B1F-3BA7-5ECC-C840-E7B5DE421792}"/>
                </a:ext>
              </a:extLst>
            </p:cNvPr>
            <p:cNvSpPr txBox="1"/>
            <p:nvPr/>
          </p:nvSpPr>
          <p:spPr>
            <a:xfrm>
              <a:off x="9331974" y="3379044"/>
              <a:ext cx="56651" cy="453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519A1375-D97C-4F72-1713-0ED3F282B1A8}"/>
                </a:ext>
              </a:extLst>
            </p:cNvPr>
            <p:cNvCxnSpPr>
              <a:cxnSpLocks/>
            </p:cNvCxnSpPr>
            <p:nvPr/>
          </p:nvCxnSpPr>
          <p:spPr>
            <a:xfrm>
              <a:off x="8199524" y="2316141"/>
              <a:ext cx="59288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680FD868-DE85-958E-0813-D7AA7DA4029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029968" y="2723067"/>
              <a:ext cx="875337" cy="5561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8930AC3-C002-9BFA-FE11-B1A761E320C2}"/>
                </a:ext>
              </a:extLst>
            </p:cNvPr>
            <p:cNvSpPr/>
            <p:nvPr/>
          </p:nvSpPr>
          <p:spPr>
            <a:xfrm>
              <a:off x="9006266" y="1921643"/>
              <a:ext cx="811947" cy="78088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C9C1A8E5-AC4E-9810-4453-87F825B68B32}"/>
                </a:ext>
              </a:extLst>
            </p:cNvPr>
            <p:cNvSpPr/>
            <p:nvPr/>
          </p:nvSpPr>
          <p:spPr>
            <a:xfrm>
              <a:off x="9006266" y="3194206"/>
              <a:ext cx="811947" cy="78088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667F0AC4-79E9-1556-4905-D57534B71EAD}"/>
                </a:ext>
              </a:extLst>
            </p:cNvPr>
            <p:cNvSpPr txBox="1"/>
            <p:nvPr/>
          </p:nvSpPr>
          <p:spPr>
            <a:xfrm>
              <a:off x="7460974" y="2096590"/>
              <a:ext cx="72374" cy="453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7B8450F-D8C0-2D80-B0CA-80192BAC0881}"/>
                </a:ext>
              </a:extLst>
            </p:cNvPr>
            <p:cNvSpPr txBox="1"/>
            <p:nvPr/>
          </p:nvSpPr>
          <p:spPr>
            <a:xfrm>
              <a:off x="5655777" y="2085293"/>
              <a:ext cx="56651" cy="453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380093B2-0E56-2D5D-A77C-18FD1D88D2A7}"/>
                </a:ext>
              </a:extLst>
            </p:cNvPr>
            <p:cNvSpPr/>
            <p:nvPr/>
          </p:nvSpPr>
          <p:spPr>
            <a:xfrm>
              <a:off x="5338521" y="1921643"/>
              <a:ext cx="811947" cy="78088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CA4EA48E-ECF2-D3FE-2CEE-CABBC604BB98}"/>
                </a:ext>
              </a:extLst>
            </p:cNvPr>
            <p:cNvSpPr/>
            <p:nvPr/>
          </p:nvSpPr>
          <p:spPr>
            <a:xfrm>
              <a:off x="7174466" y="1921643"/>
              <a:ext cx="811947" cy="78088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9CE21C98-430B-5CB3-E774-DE591E7F49FF}"/>
                </a:ext>
              </a:extLst>
            </p:cNvPr>
            <p:cNvCxnSpPr>
              <a:cxnSpLocks/>
            </p:cNvCxnSpPr>
            <p:nvPr/>
          </p:nvCxnSpPr>
          <p:spPr>
            <a:xfrm>
              <a:off x="6369404" y="2313272"/>
              <a:ext cx="59288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5EB017CD-7E76-B248-5BB1-173D4CC12F1C}"/>
                </a:ext>
              </a:extLst>
            </p:cNvPr>
            <p:cNvSpPr txBox="1"/>
            <p:nvPr/>
          </p:nvSpPr>
          <p:spPr>
            <a:xfrm>
              <a:off x="9225326" y="2085293"/>
              <a:ext cx="373825" cy="453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BC19BD5D-E147-EE4E-3584-D8623E240C7E}"/>
                  </a:ext>
                </a:extLst>
              </p:cNvPr>
              <p:cNvSpPr txBox="1"/>
              <p:nvPr/>
            </p:nvSpPr>
            <p:spPr>
              <a:xfrm>
                <a:off x="5337777" y="4927970"/>
                <a:ext cx="2002664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1+2→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1+2→1+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BC19BD5D-E147-EE4E-3584-D8623E240C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7777" y="4927970"/>
                <a:ext cx="2002664" cy="738664"/>
              </a:xfrm>
              <a:prstGeom prst="rect">
                <a:avLst/>
              </a:prstGeom>
              <a:blipFill>
                <a:blip r:embed="rId5"/>
                <a:stretch>
                  <a:fillRect l="-3354" r="-3354" b="-24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8652CCF-E7B0-4F50-23A7-5C1C0D5E86DC}"/>
              </a:ext>
            </a:extLst>
          </p:cNvPr>
          <p:cNvCxnSpPr>
            <a:cxnSpLocks/>
          </p:cNvCxnSpPr>
          <p:nvPr/>
        </p:nvCxnSpPr>
        <p:spPr>
          <a:xfrm flipV="1">
            <a:off x="3341077" y="4701015"/>
            <a:ext cx="172471" cy="5962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95CD64D-320C-B92E-44A0-1D1CF5BD6808}"/>
              </a:ext>
            </a:extLst>
          </p:cNvPr>
          <p:cNvCxnSpPr>
            <a:cxnSpLocks/>
          </p:cNvCxnSpPr>
          <p:nvPr/>
        </p:nvCxnSpPr>
        <p:spPr>
          <a:xfrm flipV="1">
            <a:off x="9412349" y="2874564"/>
            <a:ext cx="0" cy="130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693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63" grpId="0"/>
      <p:bldP spid="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B456CB-41AB-BFEE-BA20-0BDF2383D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the Model</a:t>
            </a:r>
          </a:p>
        </p:txBody>
      </p:sp>
    </p:spTree>
    <p:extLst>
      <p:ext uri="{BB962C8B-B14F-4D97-AF65-F5344CB8AC3E}">
        <p14:creationId xmlns:p14="http://schemas.microsoft.com/office/powerpoint/2010/main" val="2975362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383CF-B704-BEE2-E88D-CD52932FF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1-burnout (No restriction on rules)</a:t>
            </a:r>
            <a:endParaRPr lang="en-US" strike="sngStrik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F6AC943-D8D8-D9E2-145B-500D652B4D53}"/>
                  </a:ext>
                </a:extLst>
              </p:cNvPr>
              <p:cNvSpPr txBox="1"/>
              <p:nvPr/>
            </p:nvSpPr>
            <p:spPr>
              <a:xfrm>
                <a:off x="4526614" y="3954034"/>
                <a:ext cx="327804" cy="4941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F6AC943-D8D8-D9E2-145B-500D652B4D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6614" y="3954034"/>
                <a:ext cx="327804" cy="494186"/>
              </a:xfrm>
              <a:prstGeom prst="rect">
                <a:avLst/>
              </a:prstGeom>
              <a:blipFill>
                <a:blip r:embed="rId2"/>
                <a:stretch>
                  <a:fillRect r="-33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Oval 49">
            <a:extLst>
              <a:ext uri="{FF2B5EF4-FFF2-40B4-BE49-F238E27FC236}">
                <a16:creationId xmlns:a16="http://schemas.microsoft.com/office/drawing/2014/main" id="{967EB5E6-1BFB-1B7D-6CF2-91C4B0A709F5}"/>
              </a:ext>
            </a:extLst>
          </p:cNvPr>
          <p:cNvSpPr/>
          <p:nvPr/>
        </p:nvSpPr>
        <p:spPr>
          <a:xfrm>
            <a:off x="5345251" y="4448221"/>
            <a:ext cx="811947" cy="78088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BA4AA74D-DA56-4875-3404-E9D8DAE594C0}"/>
              </a:ext>
            </a:extLst>
          </p:cNvPr>
          <p:cNvSpPr/>
          <p:nvPr/>
        </p:nvSpPr>
        <p:spPr>
          <a:xfrm>
            <a:off x="7181195" y="4448221"/>
            <a:ext cx="811947" cy="78088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A764C07-CD44-1E11-7956-3A6D6520FF8A}"/>
              </a:ext>
            </a:extLst>
          </p:cNvPr>
          <p:cNvSpPr/>
          <p:nvPr/>
        </p:nvSpPr>
        <p:spPr>
          <a:xfrm>
            <a:off x="9013740" y="4448220"/>
            <a:ext cx="811947" cy="78088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3F6A79A-7B89-6DD6-16E7-A3CA7C016A43}"/>
              </a:ext>
            </a:extLst>
          </p:cNvPr>
          <p:cNvSpPr/>
          <p:nvPr/>
        </p:nvSpPr>
        <p:spPr>
          <a:xfrm>
            <a:off x="9013740" y="5720782"/>
            <a:ext cx="811947" cy="78088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DA6288E-9339-2173-3C77-B988AFA89C7E}"/>
              </a:ext>
            </a:extLst>
          </p:cNvPr>
          <p:cNvCxnSpPr>
            <a:cxnSpLocks/>
          </p:cNvCxnSpPr>
          <p:nvPr/>
        </p:nvCxnSpPr>
        <p:spPr>
          <a:xfrm>
            <a:off x="6376259" y="4838662"/>
            <a:ext cx="59288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39DC671C-26CE-65F6-9AC0-151CB626CE95}"/>
              </a:ext>
            </a:extLst>
          </p:cNvPr>
          <p:cNvSpPr txBox="1"/>
          <p:nvPr/>
        </p:nvSpPr>
        <p:spPr>
          <a:xfrm>
            <a:off x="7382193" y="4611871"/>
            <a:ext cx="519134" cy="453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1’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78AE512-4D94-2AC3-7CD2-6E7649D79FB3}"/>
              </a:ext>
            </a:extLst>
          </p:cNvPr>
          <p:cNvSpPr txBox="1"/>
          <p:nvPr/>
        </p:nvSpPr>
        <p:spPr>
          <a:xfrm>
            <a:off x="5546140" y="4611871"/>
            <a:ext cx="603459" cy="453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2’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5580FAF-630B-733A-CA07-108AE377EF87}"/>
              </a:ext>
            </a:extLst>
          </p:cNvPr>
          <p:cNvSpPr txBox="1"/>
          <p:nvPr/>
        </p:nvSpPr>
        <p:spPr>
          <a:xfrm>
            <a:off x="9232801" y="4611870"/>
            <a:ext cx="445332" cy="453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3’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32D0F9A-B612-670F-464E-B57921036170}"/>
              </a:ext>
            </a:extLst>
          </p:cNvPr>
          <p:cNvSpPr txBox="1"/>
          <p:nvPr/>
        </p:nvSpPr>
        <p:spPr>
          <a:xfrm>
            <a:off x="9221871" y="5905620"/>
            <a:ext cx="486115" cy="453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4’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A0F442D-AF77-9DCF-722C-AE56D773C6F3}"/>
              </a:ext>
            </a:extLst>
          </p:cNvPr>
          <p:cNvCxnSpPr>
            <a:cxnSpLocks/>
          </p:cNvCxnSpPr>
          <p:nvPr/>
        </p:nvCxnSpPr>
        <p:spPr>
          <a:xfrm>
            <a:off x="8206998" y="4842718"/>
            <a:ext cx="59288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788EFA7A-19FB-5321-98DF-E1A552071D6B}"/>
              </a:ext>
            </a:extLst>
          </p:cNvPr>
          <p:cNvCxnSpPr>
            <a:cxnSpLocks/>
          </p:cNvCxnSpPr>
          <p:nvPr/>
        </p:nvCxnSpPr>
        <p:spPr>
          <a:xfrm flipH="1" flipV="1">
            <a:off x="8037442" y="5249643"/>
            <a:ext cx="875337" cy="5561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>
            <a:extLst>
              <a:ext uri="{FF2B5EF4-FFF2-40B4-BE49-F238E27FC236}">
                <a16:creationId xmlns:a16="http://schemas.microsoft.com/office/drawing/2014/main" id="{855E5ACE-932F-068E-B7DF-36E2989727F5}"/>
              </a:ext>
            </a:extLst>
          </p:cNvPr>
          <p:cNvSpPr/>
          <p:nvPr/>
        </p:nvSpPr>
        <p:spPr>
          <a:xfrm>
            <a:off x="7175015" y="5720782"/>
            <a:ext cx="811947" cy="780884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570552CF-0E14-03C3-FD6E-1E79E91E4C28}"/>
                  </a:ext>
                </a:extLst>
              </p:cNvPr>
              <p:cNvSpPr txBox="1"/>
              <p:nvPr/>
            </p:nvSpPr>
            <p:spPr>
              <a:xfrm>
                <a:off x="7445006" y="5884434"/>
                <a:ext cx="56651" cy="4535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570552CF-0E14-03C3-FD6E-1E79E91E4C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006" y="5884434"/>
                <a:ext cx="56651" cy="453582"/>
              </a:xfrm>
              <a:prstGeom prst="rect">
                <a:avLst/>
              </a:prstGeom>
              <a:blipFill>
                <a:blip r:embed="rId3"/>
                <a:stretch>
                  <a:fillRect l="-100000" r="-4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0C11F97C-85CE-C41A-49DD-0C2E837B1D61}"/>
              </a:ext>
            </a:extLst>
          </p:cNvPr>
          <p:cNvCxnSpPr>
            <a:cxnSpLocks/>
          </p:cNvCxnSpPr>
          <p:nvPr/>
        </p:nvCxnSpPr>
        <p:spPr>
          <a:xfrm flipH="1">
            <a:off x="7573515" y="5348846"/>
            <a:ext cx="7473" cy="32302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AD7CA06-421A-20DB-5A19-16330231656B}"/>
              </a:ext>
            </a:extLst>
          </p:cNvPr>
          <p:cNvSpPr/>
          <p:nvPr/>
        </p:nvSpPr>
        <p:spPr>
          <a:xfrm>
            <a:off x="1078960" y="4577998"/>
            <a:ext cx="855206" cy="828047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2EF032B-76C1-66F8-B24A-2E7CA279140B}"/>
              </a:ext>
            </a:extLst>
          </p:cNvPr>
          <p:cNvSpPr/>
          <p:nvPr/>
        </p:nvSpPr>
        <p:spPr>
          <a:xfrm>
            <a:off x="2032192" y="2591301"/>
            <a:ext cx="855206" cy="828047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F8FCB50-F250-CD26-3D3C-C675897F6CBF}"/>
              </a:ext>
            </a:extLst>
          </p:cNvPr>
          <p:cNvSpPr/>
          <p:nvPr/>
        </p:nvSpPr>
        <p:spPr>
          <a:xfrm>
            <a:off x="3180575" y="3749949"/>
            <a:ext cx="855206" cy="828047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BB65D08-A422-E8EE-C67C-4B2A7A4A6D24}"/>
              </a:ext>
            </a:extLst>
          </p:cNvPr>
          <p:cNvSpPr/>
          <p:nvPr/>
        </p:nvSpPr>
        <p:spPr>
          <a:xfrm>
            <a:off x="2752972" y="5406045"/>
            <a:ext cx="855206" cy="828047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E991ED9-6E94-D749-AEE9-5590E8FEF764}"/>
              </a:ext>
            </a:extLst>
          </p:cNvPr>
          <p:cNvCxnSpPr/>
          <p:nvPr/>
        </p:nvCxnSpPr>
        <p:spPr>
          <a:xfrm flipV="1">
            <a:off x="1714623" y="3502477"/>
            <a:ext cx="439087" cy="9661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70CD0E6-4EFB-5EAF-3959-1E2AB922050E}"/>
              </a:ext>
            </a:extLst>
          </p:cNvPr>
          <p:cNvCxnSpPr>
            <a:cxnSpLocks/>
          </p:cNvCxnSpPr>
          <p:nvPr/>
        </p:nvCxnSpPr>
        <p:spPr>
          <a:xfrm flipH="1" flipV="1">
            <a:off x="2557371" y="3535246"/>
            <a:ext cx="456678" cy="1762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A7BA49-D0FA-60ED-1C01-1D236EA512E0}"/>
              </a:ext>
            </a:extLst>
          </p:cNvPr>
          <p:cNvCxnSpPr>
            <a:cxnSpLocks/>
          </p:cNvCxnSpPr>
          <p:nvPr/>
        </p:nvCxnSpPr>
        <p:spPr>
          <a:xfrm flipH="1" flipV="1">
            <a:off x="2898882" y="3419348"/>
            <a:ext cx="281693" cy="3306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994A490-A2A1-DFFE-85F5-3E61E11B075F}"/>
              </a:ext>
            </a:extLst>
          </p:cNvPr>
          <p:cNvSpPr txBox="1"/>
          <p:nvPr/>
        </p:nvSpPr>
        <p:spPr>
          <a:xfrm>
            <a:off x="2366313" y="2793648"/>
            <a:ext cx="76230" cy="480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734CFA-E93A-EB66-8B40-C5CED3C428C1}"/>
              </a:ext>
            </a:extLst>
          </p:cNvPr>
          <p:cNvSpPr txBox="1"/>
          <p:nvPr/>
        </p:nvSpPr>
        <p:spPr>
          <a:xfrm>
            <a:off x="1476728" y="4759094"/>
            <a:ext cx="59670" cy="395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510DABB-CEE3-2433-5C3D-AE04B9CCE39D}"/>
              </a:ext>
            </a:extLst>
          </p:cNvPr>
          <p:cNvSpPr txBox="1"/>
          <p:nvPr/>
        </p:nvSpPr>
        <p:spPr>
          <a:xfrm>
            <a:off x="3466298" y="3966299"/>
            <a:ext cx="315304" cy="395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9766B1-7505-8C0D-22C5-833C304DD554}"/>
              </a:ext>
            </a:extLst>
          </p:cNvPr>
          <p:cNvSpPr txBox="1"/>
          <p:nvPr/>
        </p:nvSpPr>
        <p:spPr>
          <a:xfrm>
            <a:off x="3089572" y="5622394"/>
            <a:ext cx="182005" cy="395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07C658-94CE-1ED3-23E5-94423AD5D518}"/>
              </a:ext>
            </a:extLst>
          </p:cNvPr>
          <p:cNvSpPr txBox="1"/>
          <p:nvPr/>
        </p:nvSpPr>
        <p:spPr>
          <a:xfrm>
            <a:off x="489297" y="1829435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Dominating Set:</a:t>
            </a:r>
          </a:p>
        </p:txBody>
      </p: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03EBB54E-011D-6B54-444A-F885044160C1}"/>
              </a:ext>
            </a:extLst>
          </p:cNvPr>
          <p:cNvGrpSpPr/>
          <p:nvPr/>
        </p:nvGrpSpPr>
        <p:grpSpPr>
          <a:xfrm>
            <a:off x="6154688" y="2618921"/>
            <a:ext cx="2755581" cy="1345855"/>
            <a:chOff x="6149599" y="2629235"/>
            <a:chExt cx="2755581" cy="1345855"/>
          </a:xfrm>
        </p:grpSpPr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698DCBC6-7B0E-C0EB-9274-081636D9F3D9}"/>
                </a:ext>
              </a:extLst>
            </p:cNvPr>
            <p:cNvSpPr/>
            <p:nvPr/>
          </p:nvSpPr>
          <p:spPr>
            <a:xfrm>
              <a:off x="7167541" y="3194206"/>
              <a:ext cx="811947" cy="78088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D356580B-7AAD-AFE3-AF25-F139114A824C}"/>
                </a:ext>
              </a:extLst>
            </p:cNvPr>
            <p:cNvCxnSpPr>
              <a:cxnSpLocks/>
            </p:cNvCxnSpPr>
            <p:nvPr/>
          </p:nvCxnSpPr>
          <p:spPr>
            <a:xfrm>
              <a:off x="8110472" y="3609519"/>
              <a:ext cx="681814" cy="1232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TextBox 136">
                  <a:extLst>
                    <a:ext uri="{FF2B5EF4-FFF2-40B4-BE49-F238E27FC236}">
                      <a16:creationId xmlns:a16="http://schemas.microsoft.com/office/drawing/2014/main" id="{33C18984-B6D9-7883-8E19-EA58FC8E1697}"/>
                    </a:ext>
                  </a:extLst>
                </p:cNvPr>
                <p:cNvSpPr txBox="1"/>
                <p:nvPr/>
              </p:nvSpPr>
              <p:spPr>
                <a:xfrm>
                  <a:off x="7458910" y="3356668"/>
                  <a:ext cx="56651" cy="45358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7" name="TextBox 136">
                  <a:extLst>
                    <a:ext uri="{FF2B5EF4-FFF2-40B4-BE49-F238E27FC236}">
                      <a16:creationId xmlns:a16="http://schemas.microsoft.com/office/drawing/2014/main" id="{33C18984-B6D9-7883-8E19-EA58FC8E169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58910" y="3356668"/>
                  <a:ext cx="56651" cy="453582"/>
                </a:xfrm>
                <a:prstGeom prst="rect">
                  <a:avLst/>
                </a:prstGeom>
                <a:blipFill>
                  <a:blip r:embed="rId4"/>
                  <a:stretch>
                    <a:fillRect l="-50000" r="-27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F0E2222B-C141-8FCB-69E7-DD5FB27E3220}"/>
                </a:ext>
              </a:extLst>
            </p:cNvPr>
            <p:cNvCxnSpPr>
              <a:cxnSpLocks/>
            </p:cNvCxnSpPr>
            <p:nvPr/>
          </p:nvCxnSpPr>
          <p:spPr>
            <a:xfrm>
              <a:off x="6149599" y="2754849"/>
              <a:ext cx="895669" cy="524319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F37ECAAC-8611-77C4-3946-A85E04AED9A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565916" y="2822270"/>
              <a:ext cx="7473" cy="32302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E911D6FF-1D00-6CDC-012C-DB14B9E155A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85544" y="2629235"/>
              <a:ext cx="919636" cy="649933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0F07636C-7E82-1AA7-ECFE-F9149FD3CC78}"/>
              </a:ext>
            </a:extLst>
          </p:cNvPr>
          <p:cNvGrpSpPr/>
          <p:nvPr/>
        </p:nvGrpSpPr>
        <p:grpSpPr>
          <a:xfrm>
            <a:off x="5338632" y="1930030"/>
            <a:ext cx="4479692" cy="2053447"/>
            <a:chOff x="5338521" y="1921643"/>
            <a:chExt cx="4479692" cy="2053447"/>
          </a:xfrm>
        </p:grpSpPr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B6374AE0-F52D-6DD8-E2E8-635F79ABB930}"/>
                </a:ext>
              </a:extLst>
            </p:cNvPr>
            <p:cNvSpPr txBox="1"/>
            <p:nvPr/>
          </p:nvSpPr>
          <p:spPr>
            <a:xfrm>
              <a:off x="9225327" y="2085294"/>
              <a:ext cx="373825" cy="453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D40503E7-65B5-BB5F-B6CF-00DA7CF995E1}"/>
                </a:ext>
              </a:extLst>
            </p:cNvPr>
            <p:cNvSpPr txBox="1"/>
            <p:nvPr/>
          </p:nvSpPr>
          <p:spPr>
            <a:xfrm>
              <a:off x="9331974" y="3379044"/>
              <a:ext cx="56651" cy="453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E858A997-61B0-CE89-A1EA-ABB90FC3FB5E}"/>
                </a:ext>
              </a:extLst>
            </p:cNvPr>
            <p:cNvCxnSpPr>
              <a:cxnSpLocks/>
            </p:cNvCxnSpPr>
            <p:nvPr/>
          </p:nvCxnSpPr>
          <p:spPr>
            <a:xfrm>
              <a:off x="8199524" y="2316141"/>
              <a:ext cx="59288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A71B0730-4374-17FF-E29E-DD37C2D57D7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029968" y="2723067"/>
              <a:ext cx="875337" cy="5561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B365CE35-4659-C270-8022-4E4211C35A36}"/>
                </a:ext>
              </a:extLst>
            </p:cNvPr>
            <p:cNvSpPr/>
            <p:nvPr/>
          </p:nvSpPr>
          <p:spPr>
            <a:xfrm>
              <a:off x="9006266" y="1921643"/>
              <a:ext cx="811947" cy="78088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FED3EA61-2528-BBEE-BEB4-BCE4CC25E88E}"/>
                </a:ext>
              </a:extLst>
            </p:cNvPr>
            <p:cNvSpPr/>
            <p:nvPr/>
          </p:nvSpPr>
          <p:spPr>
            <a:xfrm>
              <a:off x="9006266" y="3194206"/>
              <a:ext cx="811947" cy="78088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20BE1EA6-6274-00C2-FAED-A9B529F4187A}"/>
                </a:ext>
              </a:extLst>
            </p:cNvPr>
            <p:cNvSpPr txBox="1"/>
            <p:nvPr/>
          </p:nvSpPr>
          <p:spPr>
            <a:xfrm>
              <a:off x="7460974" y="2096590"/>
              <a:ext cx="72374" cy="453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C86B386E-7AB6-14F4-1130-DE29CEE654C6}"/>
                </a:ext>
              </a:extLst>
            </p:cNvPr>
            <p:cNvSpPr txBox="1"/>
            <p:nvPr/>
          </p:nvSpPr>
          <p:spPr>
            <a:xfrm>
              <a:off x="5655777" y="2085293"/>
              <a:ext cx="56651" cy="453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23D7FFB6-ECF2-400D-EB2B-53D55898357E}"/>
                </a:ext>
              </a:extLst>
            </p:cNvPr>
            <p:cNvSpPr/>
            <p:nvPr/>
          </p:nvSpPr>
          <p:spPr>
            <a:xfrm>
              <a:off x="5338521" y="1921643"/>
              <a:ext cx="811947" cy="78088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D51516F4-BBC2-0583-4330-5AC5A3C5C41F}"/>
                </a:ext>
              </a:extLst>
            </p:cNvPr>
            <p:cNvSpPr/>
            <p:nvPr/>
          </p:nvSpPr>
          <p:spPr>
            <a:xfrm>
              <a:off x="7174466" y="1921643"/>
              <a:ext cx="811947" cy="780884"/>
            </a:xfrm>
            <a:prstGeom prst="ellipse">
              <a:avLst/>
            </a:prstGeom>
            <a:noFill/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50D55715-BF45-FE77-3EB0-1A75361E4A53}"/>
                </a:ext>
              </a:extLst>
            </p:cNvPr>
            <p:cNvCxnSpPr>
              <a:cxnSpLocks/>
            </p:cNvCxnSpPr>
            <p:nvPr/>
          </p:nvCxnSpPr>
          <p:spPr>
            <a:xfrm>
              <a:off x="6369404" y="2313272"/>
              <a:ext cx="59288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27264B77-9A4E-EB12-B837-FE540E23023F}"/>
                </a:ext>
              </a:extLst>
            </p:cNvPr>
            <p:cNvSpPr txBox="1"/>
            <p:nvPr/>
          </p:nvSpPr>
          <p:spPr>
            <a:xfrm>
              <a:off x="9225326" y="2085293"/>
              <a:ext cx="373825" cy="453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026F58E-B90A-5EC4-C337-E588481C0CD2}"/>
              </a:ext>
            </a:extLst>
          </p:cNvPr>
          <p:cNvCxnSpPr>
            <a:cxnSpLocks/>
          </p:cNvCxnSpPr>
          <p:nvPr/>
        </p:nvCxnSpPr>
        <p:spPr>
          <a:xfrm flipV="1">
            <a:off x="9412349" y="2874564"/>
            <a:ext cx="0" cy="130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3FEB374-52B6-6E40-D012-21DC6854C8E4}"/>
              </a:ext>
            </a:extLst>
          </p:cNvPr>
          <p:cNvCxnSpPr>
            <a:cxnSpLocks/>
          </p:cNvCxnSpPr>
          <p:nvPr/>
        </p:nvCxnSpPr>
        <p:spPr>
          <a:xfrm flipV="1">
            <a:off x="3341077" y="4701015"/>
            <a:ext cx="172471" cy="5962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39381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05539-1855-D5EA-5C38-5F10ACDDD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Grid Surfaces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444B1E-A344-0595-36BE-5FBF62576662}"/>
              </a:ext>
            </a:extLst>
          </p:cNvPr>
          <p:cNvSpPr txBox="1">
            <a:spLocks/>
          </p:cNvSpPr>
          <p:nvPr/>
        </p:nvSpPr>
        <p:spPr>
          <a:xfrm>
            <a:off x="838200" y="3392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7">
                <a:extLst>
                  <a:ext uri="{FF2B5EF4-FFF2-40B4-BE49-F238E27FC236}">
                    <a16:creationId xmlns:a16="http://schemas.microsoft.com/office/drawing/2014/main" id="{807B6B01-402D-2F51-7837-1A191F4C215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561360671"/>
                  </p:ext>
                </p:extLst>
              </p:nvPr>
            </p:nvGraphicFramePr>
            <p:xfrm>
              <a:off x="1871933" y="2082620"/>
              <a:ext cx="8393502" cy="167611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874418">
                      <a:extLst>
                        <a:ext uri="{9D8B030D-6E8A-4147-A177-3AD203B41FA5}">
                          <a16:colId xmlns:a16="http://schemas.microsoft.com/office/drawing/2014/main" val="3391959907"/>
                        </a:ext>
                      </a:extLst>
                    </a:gridCol>
                    <a:gridCol w="2116650">
                      <a:extLst>
                        <a:ext uri="{9D8B030D-6E8A-4147-A177-3AD203B41FA5}">
                          <a16:colId xmlns:a16="http://schemas.microsoft.com/office/drawing/2014/main" val="403433556"/>
                        </a:ext>
                      </a:extLst>
                    </a:gridCol>
                    <a:gridCol w="3402434">
                      <a:extLst>
                        <a:ext uri="{9D8B030D-6E8A-4147-A177-3AD203B41FA5}">
                          <a16:colId xmlns:a16="http://schemas.microsoft.com/office/drawing/2014/main" val="2400911284"/>
                        </a:ext>
                      </a:extLst>
                    </a:gridCol>
                  </a:tblGrid>
                  <a:tr h="5788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9809827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1-Reconfiguration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sSup>
                                  <m:sSupPr>
                                    <m:ctrlP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24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d>
                                          <m:dPr>
                                            <m:begChr m:val="|"/>
                                            <m:endChr m:val="|"/>
                                            <m:ctrlPr>
                                              <a:rPr lang="en-US" sz="24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4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𝑺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begChr m:val="|"/>
                                            <m:endChr m:val="|"/>
                                            <m:ctrlPr>
                                              <a:rPr lang="en-US" sz="24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4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𝑹</m:t>
                                            </m:r>
                                          </m:e>
                                        </m:d>
                                      </m:e>
                                    </m:d>
                                  </m:e>
                                  <m:sup>
                                    <m: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  <m: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  <m:t>𝒎</m:t>
                                    </m:r>
                                  </m:sup>
                                </m:sSup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  <m:d>
                                  <m:dPr>
                                    <m:ctrlP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  <m:t>𝒎</m:t>
                                    </m:r>
                                  </m:e>
                                </m:d>
                                <m: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1547094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1-Reconfiguration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𝑁𝑃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𝐶𝑜𝑚𝑝𝑙𝑒𝑡𝑒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92871409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7">
                <a:extLst>
                  <a:ext uri="{FF2B5EF4-FFF2-40B4-BE49-F238E27FC236}">
                    <a16:creationId xmlns:a16="http://schemas.microsoft.com/office/drawing/2014/main" id="{807B6B01-402D-2F51-7837-1A191F4C215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561360671"/>
                  </p:ext>
                </p:extLst>
              </p:nvPr>
            </p:nvGraphicFramePr>
            <p:xfrm>
              <a:off x="1871933" y="2082620"/>
              <a:ext cx="8393502" cy="167611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874418">
                      <a:extLst>
                        <a:ext uri="{9D8B030D-6E8A-4147-A177-3AD203B41FA5}">
                          <a16:colId xmlns:a16="http://schemas.microsoft.com/office/drawing/2014/main" val="3391959907"/>
                        </a:ext>
                      </a:extLst>
                    </a:gridCol>
                    <a:gridCol w="2116650">
                      <a:extLst>
                        <a:ext uri="{9D8B030D-6E8A-4147-A177-3AD203B41FA5}">
                          <a16:colId xmlns:a16="http://schemas.microsoft.com/office/drawing/2014/main" val="403433556"/>
                        </a:ext>
                      </a:extLst>
                    </a:gridCol>
                    <a:gridCol w="3402434">
                      <a:extLst>
                        <a:ext uri="{9D8B030D-6E8A-4147-A177-3AD203B41FA5}">
                          <a16:colId xmlns:a16="http://schemas.microsoft.com/office/drawing/2014/main" val="2400911284"/>
                        </a:ext>
                      </a:extLst>
                    </a:gridCol>
                  </a:tblGrid>
                  <a:tr h="5788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9809827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/>
                            <a:t>1-Reconfiguration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6311" t="-112088" r="-162248" b="-10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6953" t="-112088" r="-896" b="-10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1547094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1-Reconfiguration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6311" t="-214444" r="-162248" b="-8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6953" t="-214444" r="-896" b="-88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287140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697104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383CF-B704-BEE2-E88D-CD52932FF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1-burnout (1-reconfiguration)</a:t>
            </a:r>
            <a:endParaRPr lang="en-US" sz="5400" strike="sngStrik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96C5E531-045E-A4F7-8C0C-F8975EFAA93D}"/>
                  </a:ext>
                </a:extLst>
              </p:cNvPr>
              <p:cNvSpPr txBox="1"/>
              <p:nvPr/>
            </p:nvSpPr>
            <p:spPr>
              <a:xfrm>
                <a:off x="3870149" y="3125236"/>
                <a:ext cx="6143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96C5E531-045E-A4F7-8C0C-F8975EFAA9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149" y="3125236"/>
                <a:ext cx="614308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B9F988C8-CBF1-6795-138A-A7DA5E49B840}"/>
                  </a:ext>
                </a:extLst>
              </p:cNvPr>
              <p:cNvSpPr txBox="1"/>
              <p:nvPr/>
            </p:nvSpPr>
            <p:spPr>
              <a:xfrm>
                <a:off x="218187" y="4638958"/>
                <a:ext cx="365196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∗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!)</m:t>
                    </m:r>
                  </m:oMath>
                </a14:m>
                <a:r>
                  <a:rPr lang="en-US" sz="2400" dirty="0"/>
                  <a:t> cells</a:t>
                </a: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B9F988C8-CBF1-6795-138A-A7DA5E49B8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187" y="4638958"/>
                <a:ext cx="3651962" cy="369332"/>
              </a:xfrm>
              <a:prstGeom prst="rect">
                <a:avLst/>
              </a:prstGeom>
              <a:blipFill>
                <a:blip r:embed="rId3"/>
                <a:stretch>
                  <a:fillRect l="-3005" t="-26230" r="-4007" b="-47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66C9E380-CD4E-7CED-CBFC-4E8F81959989}"/>
                  </a:ext>
                </a:extLst>
              </p:cNvPr>
              <p:cNvSpPr txBox="1"/>
              <p:nvPr/>
            </p:nvSpPr>
            <p:spPr>
              <a:xfrm>
                <a:off x="8548830" y="3059668"/>
                <a:ext cx="337573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∗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!)</m:t>
                    </m:r>
                  </m:oMath>
                </a14:m>
                <a:r>
                  <a:rPr lang="en-US" sz="2400" dirty="0"/>
                  <a:t> runtime per cell</a:t>
                </a: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66C9E380-CD4E-7CED-CBFC-4E8F819599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8830" y="3059668"/>
                <a:ext cx="3375730" cy="738664"/>
              </a:xfrm>
              <a:prstGeom prst="rect">
                <a:avLst/>
              </a:prstGeom>
              <a:blipFill>
                <a:blip r:embed="rId4"/>
                <a:stretch>
                  <a:fillRect b="-239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E307290B-8D7C-F7CD-A7AE-236BA85DAD94}"/>
                  </a:ext>
                </a:extLst>
              </p:cNvPr>
              <p:cNvSpPr txBox="1"/>
              <p:nvPr/>
            </p:nvSpPr>
            <p:spPr>
              <a:xfrm>
                <a:off x="7751713" y="3135779"/>
                <a:ext cx="6143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E307290B-8D7C-F7CD-A7AE-236BA85DAD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1713" y="3135779"/>
                <a:ext cx="614308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>
            <a:extLst>
              <a:ext uri="{FF2B5EF4-FFF2-40B4-BE49-F238E27FC236}">
                <a16:creationId xmlns:a16="http://schemas.microsoft.com/office/drawing/2014/main" id="{15950066-AF78-B50E-603C-4CF7574DAAB0}"/>
              </a:ext>
            </a:extLst>
          </p:cNvPr>
          <p:cNvSpPr/>
          <p:nvPr/>
        </p:nvSpPr>
        <p:spPr>
          <a:xfrm>
            <a:off x="807860" y="2180709"/>
            <a:ext cx="787299" cy="78929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2A73420-C3CD-79A5-31E0-A2A759246364}"/>
              </a:ext>
            </a:extLst>
          </p:cNvPr>
          <p:cNvSpPr/>
          <p:nvPr/>
        </p:nvSpPr>
        <p:spPr>
          <a:xfrm>
            <a:off x="1595159" y="2180709"/>
            <a:ext cx="787299" cy="78929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2A8E575-4249-06BA-1DB3-AC968FD7152B}"/>
              </a:ext>
            </a:extLst>
          </p:cNvPr>
          <p:cNvSpPr/>
          <p:nvPr/>
        </p:nvSpPr>
        <p:spPr>
          <a:xfrm>
            <a:off x="2382456" y="2175076"/>
            <a:ext cx="787299" cy="78929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38D4904-99DE-0F5A-288B-EAE0EBD3AF6E}"/>
              </a:ext>
            </a:extLst>
          </p:cNvPr>
          <p:cNvSpPr/>
          <p:nvPr/>
        </p:nvSpPr>
        <p:spPr>
          <a:xfrm>
            <a:off x="807860" y="2964368"/>
            <a:ext cx="787299" cy="78929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03D1FC2-477D-13B3-5FC2-D851018502A6}"/>
              </a:ext>
            </a:extLst>
          </p:cNvPr>
          <p:cNvSpPr/>
          <p:nvPr/>
        </p:nvSpPr>
        <p:spPr>
          <a:xfrm>
            <a:off x="1595157" y="2961552"/>
            <a:ext cx="787299" cy="789292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96BCBF5-753A-335B-5852-615298156A5F}"/>
              </a:ext>
            </a:extLst>
          </p:cNvPr>
          <p:cNvSpPr/>
          <p:nvPr/>
        </p:nvSpPr>
        <p:spPr>
          <a:xfrm>
            <a:off x="2382456" y="2961550"/>
            <a:ext cx="787299" cy="78929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0B97673-79B6-49A5-7983-639544E0EFCA}"/>
              </a:ext>
            </a:extLst>
          </p:cNvPr>
          <p:cNvSpPr/>
          <p:nvPr/>
        </p:nvSpPr>
        <p:spPr>
          <a:xfrm>
            <a:off x="807860" y="3763224"/>
            <a:ext cx="787299" cy="78929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DD68274-115A-F630-E703-5F5A34D43DE7}"/>
              </a:ext>
            </a:extLst>
          </p:cNvPr>
          <p:cNvSpPr/>
          <p:nvPr/>
        </p:nvSpPr>
        <p:spPr>
          <a:xfrm>
            <a:off x="1595157" y="3753659"/>
            <a:ext cx="787299" cy="78929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B9AD69D-05EA-0016-117D-D328C4EC5545}"/>
              </a:ext>
            </a:extLst>
          </p:cNvPr>
          <p:cNvSpPr/>
          <p:nvPr/>
        </p:nvSpPr>
        <p:spPr>
          <a:xfrm>
            <a:off x="2382455" y="3753658"/>
            <a:ext cx="787299" cy="78929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7160FFE-2FCF-8779-43BA-CB4733EEBF5D}"/>
              </a:ext>
            </a:extLst>
          </p:cNvPr>
          <p:cNvSpPr/>
          <p:nvPr/>
        </p:nvSpPr>
        <p:spPr>
          <a:xfrm>
            <a:off x="1595157" y="2180709"/>
            <a:ext cx="787297" cy="23718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A5DBF67-B198-CB8A-2D49-1E1B4A78918F}"/>
              </a:ext>
            </a:extLst>
          </p:cNvPr>
          <p:cNvGrpSpPr/>
          <p:nvPr/>
        </p:nvGrpSpPr>
        <p:grpSpPr>
          <a:xfrm>
            <a:off x="1840521" y="3990399"/>
            <a:ext cx="306394" cy="315808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FB00B21D-F1BA-BA4A-7C24-D11A861AAD4B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9F76F610-D409-05B2-5903-B18BF4F3E8DC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02812BD-3C2F-F17D-92FA-62F432177162}"/>
              </a:ext>
            </a:extLst>
          </p:cNvPr>
          <p:cNvGrpSpPr/>
          <p:nvPr/>
        </p:nvGrpSpPr>
        <p:grpSpPr>
          <a:xfrm>
            <a:off x="2617996" y="3990399"/>
            <a:ext cx="306394" cy="315808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6DBC1A37-A0B7-079F-973A-AF64F0A387F3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66F209F-E6C6-9E34-4B81-06767453A734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75C2416-A046-7DD7-2773-F38AE10E8636}"/>
              </a:ext>
            </a:extLst>
          </p:cNvPr>
          <p:cNvGrpSpPr/>
          <p:nvPr/>
        </p:nvGrpSpPr>
        <p:grpSpPr>
          <a:xfrm>
            <a:off x="2622907" y="3191134"/>
            <a:ext cx="306394" cy="315808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E5F194F1-29A9-699B-6929-D03D37921E0F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78E372B4-90D5-0C95-E460-50AABCEF75CF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1BC1B180-3EE5-9138-D0B3-7C3E826F19F1}"/>
              </a:ext>
            </a:extLst>
          </p:cNvPr>
          <p:cNvGrpSpPr/>
          <p:nvPr/>
        </p:nvGrpSpPr>
        <p:grpSpPr>
          <a:xfrm>
            <a:off x="1832240" y="3198168"/>
            <a:ext cx="306394" cy="315808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5FEEDACB-FB96-CB03-E757-AEEB51AF9538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4F32CDD3-3B4E-70E4-9BF6-F2ED1C30B297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78AA9B9-88E7-AC15-D48E-8D6D18F5FDEA}"/>
              </a:ext>
            </a:extLst>
          </p:cNvPr>
          <p:cNvGrpSpPr/>
          <p:nvPr/>
        </p:nvGrpSpPr>
        <p:grpSpPr>
          <a:xfrm>
            <a:off x="1052754" y="2414635"/>
            <a:ext cx="306394" cy="315808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5150AB9A-9A51-EECE-88B8-E5B0EF39670A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B1CA36E7-C28D-0E2E-91EF-86EB7E8D607A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05FC6BC7-07E2-6648-3129-4812B33E2C7D}"/>
              </a:ext>
            </a:extLst>
          </p:cNvPr>
          <p:cNvGrpSpPr/>
          <p:nvPr/>
        </p:nvGrpSpPr>
        <p:grpSpPr>
          <a:xfrm>
            <a:off x="1059164" y="4002904"/>
            <a:ext cx="299983" cy="309930"/>
            <a:chOff x="2438924" y="5798381"/>
            <a:chExt cx="249673" cy="249674"/>
          </a:xfrm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3535FADE-4A6C-4AE7-64A0-BD83E77FE6D1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A7F3CF3-52E5-BBB5-44B4-B705EF1EA972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D0065DD4-2E1C-23E0-25F2-D7408A7980F5}"/>
              </a:ext>
            </a:extLst>
          </p:cNvPr>
          <p:cNvGrpSpPr/>
          <p:nvPr/>
        </p:nvGrpSpPr>
        <p:grpSpPr>
          <a:xfrm>
            <a:off x="1055958" y="3204049"/>
            <a:ext cx="299983" cy="309930"/>
            <a:chOff x="2438924" y="5798381"/>
            <a:chExt cx="249673" cy="249674"/>
          </a:xfrm>
        </p:grpSpPr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8062718C-795D-761D-F29B-0385622885A9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25B94F62-7221-606F-9893-0460A79784FF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388DEC0-7197-1016-C4CE-068C52EE4351}"/>
              </a:ext>
            </a:extLst>
          </p:cNvPr>
          <p:cNvGrpSpPr/>
          <p:nvPr/>
        </p:nvGrpSpPr>
        <p:grpSpPr>
          <a:xfrm>
            <a:off x="2629317" y="2413349"/>
            <a:ext cx="299983" cy="309930"/>
            <a:chOff x="2438924" y="5798381"/>
            <a:chExt cx="249673" cy="249674"/>
          </a:xfrm>
        </p:grpSpPr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9FF8AE84-BE16-D3E5-C20C-0925FF8674E4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1CB3FD1C-257F-1F1F-56AF-F11623468268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1E5FC84E-7E83-2F09-5C1B-D178664FF82A}"/>
              </a:ext>
            </a:extLst>
          </p:cNvPr>
          <p:cNvGrpSpPr/>
          <p:nvPr/>
        </p:nvGrpSpPr>
        <p:grpSpPr>
          <a:xfrm>
            <a:off x="1830785" y="2423449"/>
            <a:ext cx="299983" cy="309930"/>
            <a:chOff x="2438924" y="5798381"/>
            <a:chExt cx="249673" cy="249674"/>
          </a:xfrm>
        </p:grpSpPr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BDEB6411-A615-5D76-65C5-E48EC1EAB1F5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EF3B9DDA-830E-D01E-3AE9-613FC43B6B10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728B7894-70FC-9902-D9A3-7201D66C284B}"/>
              </a:ext>
            </a:extLst>
          </p:cNvPr>
          <p:cNvSpPr/>
          <p:nvPr/>
        </p:nvSpPr>
        <p:spPr>
          <a:xfrm>
            <a:off x="5093309" y="2180709"/>
            <a:ext cx="787299" cy="78929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931670D-B382-57FC-009A-BED791A2DBF6}"/>
              </a:ext>
            </a:extLst>
          </p:cNvPr>
          <p:cNvSpPr/>
          <p:nvPr/>
        </p:nvSpPr>
        <p:spPr>
          <a:xfrm>
            <a:off x="5880607" y="2180709"/>
            <a:ext cx="787299" cy="78929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F688D0A-4F55-ADD3-9222-A39595131858}"/>
              </a:ext>
            </a:extLst>
          </p:cNvPr>
          <p:cNvSpPr/>
          <p:nvPr/>
        </p:nvSpPr>
        <p:spPr>
          <a:xfrm>
            <a:off x="6667905" y="2175076"/>
            <a:ext cx="787299" cy="78929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E56708F-9B93-6C57-DC5B-9772EECB9F5E}"/>
              </a:ext>
            </a:extLst>
          </p:cNvPr>
          <p:cNvSpPr/>
          <p:nvPr/>
        </p:nvSpPr>
        <p:spPr>
          <a:xfrm>
            <a:off x="5093309" y="2964368"/>
            <a:ext cx="787299" cy="78929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4C0CC30-A415-901A-02A7-40199A4655DB}"/>
              </a:ext>
            </a:extLst>
          </p:cNvPr>
          <p:cNvSpPr/>
          <p:nvPr/>
        </p:nvSpPr>
        <p:spPr>
          <a:xfrm>
            <a:off x="5880606" y="2961552"/>
            <a:ext cx="787299" cy="789292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365418B-66FE-A17A-0EF0-945D546CDA7C}"/>
              </a:ext>
            </a:extLst>
          </p:cNvPr>
          <p:cNvSpPr/>
          <p:nvPr/>
        </p:nvSpPr>
        <p:spPr>
          <a:xfrm>
            <a:off x="6667905" y="2961550"/>
            <a:ext cx="787299" cy="78929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8C6B269-30A5-893C-F6F4-DCAC2F98CB61}"/>
              </a:ext>
            </a:extLst>
          </p:cNvPr>
          <p:cNvSpPr/>
          <p:nvPr/>
        </p:nvSpPr>
        <p:spPr>
          <a:xfrm>
            <a:off x="5093309" y="3763224"/>
            <a:ext cx="787299" cy="78929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94D41D4-D01C-B49A-363D-DF00E7E0E874}"/>
              </a:ext>
            </a:extLst>
          </p:cNvPr>
          <p:cNvSpPr/>
          <p:nvPr/>
        </p:nvSpPr>
        <p:spPr>
          <a:xfrm>
            <a:off x="5880606" y="3753659"/>
            <a:ext cx="787299" cy="78929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0084551-0186-D2CB-6CCD-A915BA2DD1C8}"/>
              </a:ext>
            </a:extLst>
          </p:cNvPr>
          <p:cNvSpPr/>
          <p:nvPr/>
        </p:nvSpPr>
        <p:spPr>
          <a:xfrm>
            <a:off x="6667904" y="3753658"/>
            <a:ext cx="787299" cy="78929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2B5A2ED-9D80-4BB6-2552-83D953ECC0D3}"/>
              </a:ext>
            </a:extLst>
          </p:cNvPr>
          <p:cNvSpPr/>
          <p:nvPr/>
        </p:nvSpPr>
        <p:spPr>
          <a:xfrm>
            <a:off x="5093306" y="2180709"/>
            <a:ext cx="787297" cy="23718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DBFDD45-5A68-7192-391D-C58D54BDE28E}"/>
              </a:ext>
            </a:extLst>
          </p:cNvPr>
          <p:cNvGrpSpPr/>
          <p:nvPr/>
        </p:nvGrpSpPr>
        <p:grpSpPr>
          <a:xfrm>
            <a:off x="6125970" y="3990399"/>
            <a:ext cx="306394" cy="315808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C94C901-CB08-62E3-C77E-CE1E0DF13037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6153BA3-D67E-AACF-C484-AD4924CB4667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96D4851-F3ED-4B4D-44E5-815F62BB295D}"/>
              </a:ext>
            </a:extLst>
          </p:cNvPr>
          <p:cNvGrpSpPr/>
          <p:nvPr/>
        </p:nvGrpSpPr>
        <p:grpSpPr>
          <a:xfrm>
            <a:off x="6903445" y="3990399"/>
            <a:ext cx="306394" cy="315808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0239BB5-1ECF-A44E-ABE5-9ACB55CFD2FF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F21EFF1-060D-7CF3-7D10-488E215558D2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5403C62-009C-98E4-5803-860D709E24EF}"/>
              </a:ext>
            </a:extLst>
          </p:cNvPr>
          <p:cNvGrpSpPr/>
          <p:nvPr/>
        </p:nvGrpSpPr>
        <p:grpSpPr>
          <a:xfrm>
            <a:off x="6908355" y="3191134"/>
            <a:ext cx="306394" cy="315808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806B17AF-FA14-D808-B020-B0978F837E45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ABC0C6C-320F-88CC-8783-EBA0C4B3ADC1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5899C61-2F29-C7CE-2013-0004D589E8F5}"/>
              </a:ext>
            </a:extLst>
          </p:cNvPr>
          <p:cNvGrpSpPr/>
          <p:nvPr/>
        </p:nvGrpSpPr>
        <p:grpSpPr>
          <a:xfrm>
            <a:off x="6117689" y="3198168"/>
            <a:ext cx="306394" cy="315808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9B2CA56-3E6E-EBF2-C74E-CD3109F61C29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2FB52D26-5C37-C079-0F9C-49BDEC815645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42BDEC64-C873-DCDA-0337-977537BD9E16}"/>
              </a:ext>
            </a:extLst>
          </p:cNvPr>
          <p:cNvGrpSpPr/>
          <p:nvPr/>
        </p:nvGrpSpPr>
        <p:grpSpPr>
          <a:xfrm>
            <a:off x="5338202" y="2414635"/>
            <a:ext cx="306394" cy="315808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AB127D2-3678-AE23-E1B3-E7B4B94F13EF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EFA4F01D-C85E-BF40-F653-032645ACE9C8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E21FEE48-7468-85B7-B4F0-615417765E8F}"/>
              </a:ext>
            </a:extLst>
          </p:cNvPr>
          <p:cNvGrpSpPr/>
          <p:nvPr/>
        </p:nvGrpSpPr>
        <p:grpSpPr>
          <a:xfrm>
            <a:off x="5344612" y="4002904"/>
            <a:ext cx="299983" cy="309930"/>
            <a:chOff x="2438924" y="5798381"/>
            <a:chExt cx="249673" cy="249674"/>
          </a:xfrm>
        </p:grpSpPr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39138554-745E-A69B-7DCC-EDC0152FA367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7D9D7C61-B456-4BE4-9053-0CE174F588DB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F4235882-55E3-7AC2-2FDB-24D0332CCD3F}"/>
              </a:ext>
            </a:extLst>
          </p:cNvPr>
          <p:cNvGrpSpPr/>
          <p:nvPr/>
        </p:nvGrpSpPr>
        <p:grpSpPr>
          <a:xfrm>
            <a:off x="5341407" y="3204049"/>
            <a:ext cx="299983" cy="309930"/>
            <a:chOff x="2438924" y="5798381"/>
            <a:chExt cx="249673" cy="249674"/>
          </a:xfrm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4B6BAA1E-44A1-0F2C-0267-E22039FC88D5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1403EAE-D097-F87B-AB20-9926957AE4CE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CA3D2469-98FA-1656-29CE-4E1D60CAC552}"/>
              </a:ext>
            </a:extLst>
          </p:cNvPr>
          <p:cNvGrpSpPr/>
          <p:nvPr/>
        </p:nvGrpSpPr>
        <p:grpSpPr>
          <a:xfrm>
            <a:off x="6914765" y="2413349"/>
            <a:ext cx="299983" cy="309930"/>
            <a:chOff x="2438924" y="5798381"/>
            <a:chExt cx="249673" cy="249674"/>
          </a:xfrm>
        </p:grpSpPr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B3BA0CAE-52EA-FE71-1CBD-C3D2FC54D134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79316392-368A-BE4A-31EA-12DDA2626680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D723290F-7DD2-02E4-568F-7ACDEB46BE44}"/>
              </a:ext>
            </a:extLst>
          </p:cNvPr>
          <p:cNvGrpSpPr/>
          <p:nvPr/>
        </p:nvGrpSpPr>
        <p:grpSpPr>
          <a:xfrm>
            <a:off x="6116234" y="2423449"/>
            <a:ext cx="299983" cy="309930"/>
            <a:chOff x="2438924" y="5798381"/>
            <a:chExt cx="249673" cy="249674"/>
          </a:xfrm>
        </p:grpSpPr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767CD9A2-0B53-9299-EDDB-95F9BA7CC67F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C103E2E8-4C7B-FB80-1E94-8DB66604721F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3" name="Rectangle 82">
            <a:extLst>
              <a:ext uri="{FF2B5EF4-FFF2-40B4-BE49-F238E27FC236}">
                <a16:creationId xmlns:a16="http://schemas.microsoft.com/office/drawing/2014/main" id="{FF9C593D-E407-B920-075C-7E1D0B51B0D0}"/>
              </a:ext>
            </a:extLst>
          </p:cNvPr>
          <p:cNvSpPr/>
          <p:nvPr/>
        </p:nvSpPr>
        <p:spPr>
          <a:xfrm>
            <a:off x="6677725" y="2180709"/>
            <a:ext cx="787297" cy="23718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FAC0EBC-D1D5-6142-E98F-E0C3BCF26D78}"/>
                  </a:ext>
                </a:extLst>
              </p:cNvPr>
              <p:cNvSpPr txBox="1"/>
              <p:nvPr/>
            </p:nvSpPr>
            <p:spPr>
              <a:xfrm>
                <a:off x="6274255" y="5604518"/>
                <a:ext cx="5135828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Result: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𝑆</m:t>
                                    </m:r>
                                  </m:e>
                                </m:d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d>
                      </m:e>
                    </m:d>
                  </m:oMath>
                </a14:m>
                <a:endParaRPr lang="en-US" sz="2400" b="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FAC0EBC-D1D5-6142-E98F-E0C3BCF26D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4255" y="5604518"/>
                <a:ext cx="5135828" cy="786177"/>
              </a:xfrm>
              <a:prstGeom prst="rect">
                <a:avLst/>
              </a:prstGeom>
              <a:blipFill>
                <a:blip r:embed="rId6"/>
                <a:stretch>
                  <a:fillRect l="-1779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366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5" grpId="0"/>
      <p:bldP spid="46" grpId="0"/>
      <p:bldP spid="47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20" grpId="0" animBg="1"/>
      <p:bldP spid="21" grpId="0" animBg="1"/>
      <p:bldP spid="83" grpId="0" animBg="1"/>
      <p:bldP spid="8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FFBD6-0235-F1E6-D6B9-77AFA9BAD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4889754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01F8E-1F13-FDE5-F544-00A5917DD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589" y="336136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Known + New 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2DC8E-05E6-0EAB-0C7C-3942EC43F7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6766" y="1985642"/>
            <a:ext cx="5479559" cy="528957"/>
          </a:xfrm>
        </p:spPr>
        <p:txBody>
          <a:bodyPr/>
          <a:lstStyle/>
          <a:p>
            <a:pPr algn="ctr"/>
            <a:r>
              <a:rPr lang="en-US" dirty="0"/>
              <a:t>Linear Surfaces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9514FDF8-27AE-C0AD-1E6D-A39D90F9505C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</p:nvPr>
            </p:nvGraphicFramePr>
            <p:xfrm>
              <a:off x="306589" y="2514599"/>
              <a:ext cx="5899912" cy="261811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14843">
                      <a:extLst>
                        <a:ext uri="{9D8B030D-6E8A-4147-A177-3AD203B41FA5}">
                          <a16:colId xmlns:a16="http://schemas.microsoft.com/office/drawing/2014/main" val="3391959907"/>
                        </a:ext>
                      </a:extLst>
                    </a:gridCol>
                    <a:gridCol w="1435417">
                      <a:extLst>
                        <a:ext uri="{9D8B030D-6E8A-4147-A177-3AD203B41FA5}">
                          <a16:colId xmlns:a16="http://schemas.microsoft.com/office/drawing/2014/main" val="403433556"/>
                        </a:ext>
                      </a:extLst>
                    </a:gridCol>
                    <a:gridCol w="2549652">
                      <a:extLst>
                        <a:ext uri="{9D8B030D-6E8A-4147-A177-3AD203B41FA5}">
                          <a16:colId xmlns:a16="http://schemas.microsoft.com/office/drawing/2014/main" val="2400911284"/>
                        </a:ext>
                      </a:extLst>
                    </a:gridCol>
                  </a:tblGrid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98098278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 + |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|)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1547094"/>
                      </a:ext>
                    </a:extLst>
                  </a:tr>
                  <a:tr h="43741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sSup>
                                  <m:sSupPr>
                                    <m:ctrlPr>
                                      <a:rPr lang="en-US" sz="2000" b="1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US" sz="2000" b="1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000" b="1" i="1" dirty="0" smtClean="0">
                                            <a:latin typeface="Cambria Math" panose="02040503050406030204" pitchFamily="18" charset="0"/>
                                          </a:rPr>
                                          <m:t>𝑺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2000" b="1" i="1" dirty="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sSup>
                                  <m:sSupPr>
                                    <m:ctrlPr>
                                      <a:rPr lang="en-US" sz="2000" b="1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US" sz="2000" b="1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000" b="1" i="1" dirty="0" smtClean="0">
                                            <a:latin typeface="Cambria Math" panose="02040503050406030204" pitchFamily="18" charset="0"/>
                                          </a:rPr>
                                          <m:t>𝑹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2000" b="1" i="1" dirty="0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sup>
                                </m:sSup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64761462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P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5931781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 (</m:t>
                                </m:r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𝒖𝒏𝒂𝒓𝒚</m:t>
                                </m:r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𝑵𝑷</m:t>
                                </m:r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𝑪𝒐𝒎𝒑𝒍𝒆𝒕𝒆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70544473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i="1" dirty="0" smtClean="0">
                                    <a:latin typeface="Cambria Math" panose="02040503050406030204" pitchFamily="18" charset="0"/>
                                  </a:rPr>
                                  <m:t>𝑁𝑜𝑛𝑒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i="1" dirty="0" smtClean="0">
                                    <a:latin typeface="Cambria Math" panose="02040503050406030204" pitchFamily="18" charset="0"/>
                                  </a:rPr>
                                  <m:t>𝑃𝑆𝑃𝐴𝐶𝐸</m:t>
                                </m:r>
                                <m:r>
                                  <a:rPr lang="en-US" sz="2000" i="1" dirty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 dirty="0" smtClean="0">
                                    <a:latin typeface="Cambria Math" panose="02040503050406030204" pitchFamily="18" charset="0"/>
                                  </a:rPr>
                                  <m:t>𝐶𝑜𝑚𝑝𝑙𝑒𝑡𝑒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928714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9514FDF8-27AE-C0AD-1E6D-A39D90F9505C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</p:nvPr>
            </p:nvGraphicFramePr>
            <p:xfrm>
              <a:off x="306589" y="2514599"/>
              <a:ext cx="5899912" cy="261811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14843">
                      <a:extLst>
                        <a:ext uri="{9D8B030D-6E8A-4147-A177-3AD203B41FA5}">
                          <a16:colId xmlns:a16="http://schemas.microsoft.com/office/drawing/2014/main" val="3391959907"/>
                        </a:ext>
                      </a:extLst>
                    </a:gridCol>
                    <a:gridCol w="1435417">
                      <a:extLst>
                        <a:ext uri="{9D8B030D-6E8A-4147-A177-3AD203B41FA5}">
                          <a16:colId xmlns:a16="http://schemas.microsoft.com/office/drawing/2014/main" val="403433556"/>
                        </a:ext>
                      </a:extLst>
                    </a:gridCol>
                    <a:gridCol w="2549652">
                      <a:extLst>
                        <a:ext uri="{9D8B030D-6E8A-4147-A177-3AD203B41FA5}">
                          <a16:colId xmlns:a16="http://schemas.microsoft.com/office/drawing/2014/main" val="2400911284"/>
                        </a:ext>
                      </a:extLst>
                    </a:gridCol>
                  </a:tblGrid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98098278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3475" t="-108451" r="-179237" b="-4197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1504" t="-108451" r="-955" b="-4197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1547094"/>
                      </a:ext>
                    </a:extLst>
                  </a:tr>
                  <a:tr h="43741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3475" t="-205556" r="-179237" b="-313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1504" t="-205556" r="-955" b="-3138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4761462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3475" t="-305556" r="-179237" b="-213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P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5931781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3475" t="-411268" r="-179237" b="-116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1504" t="-411268" r="-955" b="-11690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70544473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3475" t="-504167" r="-179237" b="-152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1504" t="-504167" r="-955" b="-152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287140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580B29-5A72-095A-CDB3-BEDD3E4E9F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6678" y="2091644"/>
            <a:ext cx="5506544" cy="599662"/>
          </a:xfrm>
        </p:spPr>
        <p:txBody>
          <a:bodyPr/>
          <a:lstStyle/>
          <a:p>
            <a:pPr algn="ctr"/>
            <a:r>
              <a:rPr lang="en-US" dirty="0"/>
              <a:t>Planar and General Surfaces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B24CB064-6060-80A1-383B-0A7908F6EFD9}"/>
              </a:ext>
            </a:extLst>
          </p:cNvPr>
          <p:cNvSpPr txBox="1">
            <a:spLocks/>
          </p:cNvSpPr>
          <p:nvPr/>
        </p:nvSpPr>
        <p:spPr>
          <a:xfrm>
            <a:off x="6416682" y="2095082"/>
            <a:ext cx="5506544" cy="5996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/>
              <a:t>Planar and General Surfaces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3" name="Table 8">
                <a:extLst>
                  <a:ext uri="{FF2B5EF4-FFF2-40B4-BE49-F238E27FC236}">
                    <a16:creationId xmlns:a16="http://schemas.microsoft.com/office/drawing/2014/main" id="{B5298B75-029A-90B3-CECF-2F7B64F842F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621948317"/>
                  </p:ext>
                </p:extLst>
              </p:nvPr>
            </p:nvGraphicFramePr>
            <p:xfrm>
              <a:off x="6579039" y="4692768"/>
              <a:ext cx="5285636" cy="144329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21217">
                      <a:extLst>
                        <a:ext uri="{9D8B030D-6E8A-4147-A177-3AD203B41FA5}">
                          <a16:colId xmlns:a16="http://schemas.microsoft.com/office/drawing/2014/main" val="2736704930"/>
                        </a:ext>
                      </a:extLst>
                    </a:gridCol>
                    <a:gridCol w="1076348">
                      <a:extLst>
                        <a:ext uri="{9D8B030D-6E8A-4147-A177-3AD203B41FA5}">
                          <a16:colId xmlns:a16="http://schemas.microsoft.com/office/drawing/2014/main" val="4238389075"/>
                        </a:ext>
                      </a:extLst>
                    </a:gridCol>
                    <a:gridCol w="2088071">
                      <a:extLst>
                        <a:ext uri="{9D8B030D-6E8A-4147-A177-3AD203B41FA5}">
                          <a16:colId xmlns:a16="http://schemas.microsoft.com/office/drawing/2014/main" val="160194991"/>
                        </a:ext>
                      </a:extLst>
                    </a:gridCol>
                  </a:tblGrid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71294489"/>
                      </a:ext>
                    </a:extLst>
                  </a:tr>
                  <a:tr h="5035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1-Reconfiguration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sSup>
                                  <m:sSupPr>
                                    <m:ctrlP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4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d>
                                          <m:dPr>
                                            <m:begChr m:val="|"/>
                                            <m:endChr m:val="|"/>
                                            <m:ctrlPr>
                                              <a:rPr lang="en-US" sz="14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14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𝑺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begChr m:val="|"/>
                                            <m:endChr m:val="|"/>
                                            <m:ctrlPr>
                                              <a:rPr lang="en-US" sz="14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14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𝑹</m:t>
                                            </m:r>
                                          </m:e>
                                        </m:d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  <m: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  <m:t>𝒎</m:t>
                                    </m:r>
                                  </m:sup>
                                </m:sSup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  <m:d>
                                  <m:dPr>
                                    <m:ctrlP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  <m:t>𝒎</m:t>
                                    </m:r>
                                  </m:e>
                                </m:d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5161130"/>
                      </a:ext>
                    </a:extLst>
                  </a:tr>
                  <a:tr h="5035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/>
                            <a:t>1-Reconfiguration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𝑁𝑃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𝐶𝑜𝑚𝑝𝑙𝑒𝑡𝑒</m:t>
                                </m:r>
                              </m:oMath>
                            </m:oMathPara>
                          </a14:m>
                          <a:endParaRPr lang="en-US"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3487623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3" name="Table 8">
                <a:extLst>
                  <a:ext uri="{FF2B5EF4-FFF2-40B4-BE49-F238E27FC236}">
                    <a16:creationId xmlns:a16="http://schemas.microsoft.com/office/drawing/2014/main" id="{B5298B75-029A-90B3-CECF-2F7B64F842F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621948317"/>
                  </p:ext>
                </p:extLst>
              </p:nvPr>
            </p:nvGraphicFramePr>
            <p:xfrm>
              <a:off x="6579039" y="4692768"/>
              <a:ext cx="5285636" cy="144329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21217">
                      <a:extLst>
                        <a:ext uri="{9D8B030D-6E8A-4147-A177-3AD203B41FA5}">
                          <a16:colId xmlns:a16="http://schemas.microsoft.com/office/drawing/2014/main" val="2736704930"/>
                        </a:ext>
                      </a:extLst>
                    </a:gridCol>
                    <a:gridCol w="1076348">
                      <a:extLst>
                        <a:ext uri="{9D8B030D-6E8A-4147-A177-3AD203B41FA5}">
                          <a16:colId xmlns:a16="http://schemas.microsoft.com/office/drawing/2014/main" val="4238389075"/>
                        </a:ext>
                      </a:extLst>
                    </a:gridCol>
                    <a:gridCol w="2088071">
                      <a:extLst>
                        <a:ext uri="{9D8B030D-6E8A-4147-A177-3AD203B41FA5}">
                          <a16:colId xmlns:a16="http://schemas.microsoft.com/office/drawing/2014/main" val="160194991"/>
                        </a:ext>
                      </a:extLst>
                    </a:gridCol>
                  </a:tblGrid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71294489"/>
                      </a:ext>
                    </a:extLst>
                  </a:tr>
                  <a:tr h="5035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1-Reconfiguration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97175" t="-92771" r="-196045" b="-1024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3353" t="-92771" r="-1166" b="-1024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161130"/>
                      </a:ext>
                    </a:extLst>
                  </a:tr>
                  <a:tr h="5035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/>
                            <a:t>1-Reconfiguration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3353" t="-192771" r="-1166" b="-24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3487623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0F3EE1F9-2F53-401B-C740-592E5972C7FF}"/>
              </a:ext>
            </a:extLst>
          </p:cNvPr>
          <p:cNvSpPr txBox="1"/>
          <p:nvPr/>
        </p:nvSpPr>
        <p:spPr>
          <a:xfrm>
            <a:off x="9345614" y="3438350"/>
            <a:ext cx="2519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sz="2400" dirty="0"/>
              <a:t> </a:t>
            </a:r>
            <a:r>
              <a:rPr lang="en-US" dirty="0"/>
              <a:t>Non-catalytic</a:t>
            </a:r>
            <a:r>
              <a:rPr lang="en-US" sz="2400" dirty="0"/>
              <a:t> </a:t>
            </a:r>
            <a:r>
              <a:rPr lang="en-US" dirty="0"/>
              <a:t>reactions</a:t>
            </a:r>
            <a:endParaRPr lang="en-US" sz="2400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7692DE21-3658-2FA4-6AFC-4CFFF1103FB0}"/>
              </a:ext>
            </a:extLst>
          </p:cNvPr>
          <p:cNvSpPr txBox="1">
            <a:spLocks/>
          </p:cNvSpPr>
          <p:nvPr/>
        </p:nvSpPr>
        <p:spPr>
          <a:xfrm>
            <a:off x="6427506" y="1062037"/>
            <a:ext cx="5506544" cy="5996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General Surfaces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Table 8">
                <a:extLst>
                  <a:ext uri="{FF2B5EF4-FFF2-40B4-BE49-F238E27FC236}">
                    <a16:creationId xmlns:a16="http://schemas.microsoft.com/office/drawing/2014/main" id="{82697BB6-46EE-6AF1-74F0-CEB5DFA58D27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579039" y="1629786"/>
              <a:ext cx="5285636" cy="181200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21217">
                      <a:extLst>
                        <a:ext uri="{9D8B030D-6E8A-4147-A177-3AD203B41FA5}">
                          <a16:colId xmlns:a16="http://schemas.microsoft.com/office/drawing/2014/main" val="2736704930"/>
                        </a:ext>
                      </a:extLst>
                    </a:gridCol>
                    <a:gridCol w="1076348">
                      <a:extLst>
                        <a:ext uri="{9D8B030D-6E8A-4147-A177-3AD203B41FA5}">
                          <a16:colId xmlns:a16="http://schemas.microsoft.com/office/drawing/2014/main" val="4238389075"/>
                        </a:ext>
                      </a:extLst>
                    </a:gridCol>
                    <a:gridCol w="2088071">
                      <a:extLst>
                        <a:ext uri="{9D8B030D-6E8A-4147-A177-3AD203B41FA5}">
                          <a16:colId xmlns:a16="http://schemas.microsoft.com/office/drawing/2014/main" val="160194991"/>
                        </a:ext>
                      </a:extLst>
                    </a:gridCol>
                  </a:tblGrid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71294489"/>
                      </a:ext>
                    </a:extLst>
                  </a:tr>
                  <a:tr h="5035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  <m:sSup>
                                  <m:sSupPr>
                                    <m:ctrlP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𝑽</m:t>
                                            </m:r>
                                          </m:e>
                                          <m:sup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𝟏</m:t>
                                            </m:r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.</m:t>
                                            </m:r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𝟓</m:t>
                                            </m:r>
                                          </m:sup>
                                        </m:sSup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begChr m:val="|"/>
                                            <m:endChr m:val="|"/>
                                            <m:ctrlP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𝑹</m:t>
                                            </m:r>
                                          </m:e>
                                        </m:d>
                                      </m:e>
                                    </m:d>
                                  </m:e>
                                  <m:sup>
                                    <m: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5161130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𝑵𝑷</m:t>
                                </m:r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𝑪𝒐𝒎𝒑𝒍𝒆𝒕𝒆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55282414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sz="20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𝑁𝑃</m:t>
                                </m:r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𝐶𝑜𝑚𝑝𝑙𝑒𝑡𝑒</m:t>
                                </m:r>
                              </m:oMath>
                            </m:oMathPara>
                          </a14:m>
                          <a:endParaRPr lang="en-US"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8092478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Table 8">
                <a:extLst>
                  <a:ext uri="{FF2B5EF4-FFF2-40B4-BE49-F238E27FC236}">
                    <a16:creationId xmlns:a16="http://schemas.microsoft.com/office/drawing/2014/main" id="{82697BB6-46EE-6AF1-74F0-CEB5DFA58D27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579039" y="1629786"/>
              <a:ext cx="5285636" cy="181200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21217">
                      <a:extLst>
                        <a:ext uri="{9D8B030D-6E8A-4147-A177-3AD203B41FA5}">
                          <a16:colId xmlns:a16="http://schemas.microsoft.com/office/drawing/2014/main" val="2736704930"/>
                        </a:ext>
                      </a:extLst>
                    </a:gridCol>
                    <a:gridCol w="1076348">
                      <a:extLst>
                        <a:ext uri="{9D8B030D-6E8A-4147-A177-3AD203B41FA5}">
                          <a16:colId xmlns:a16="http://schemas.microsoft.com/office/drawing/2014/main" val="4238389075"/>
                        </a:ext>
                      </a:extLst>
                    </a:gridCol>
                    <a:gridCol w="2088071">
                      <a:extLst>
                        <a:ext uri="{9D8B030D-6E8A-4147-A177-3AD203B41FA5}">
                          <a16:colId xmlns:a16="http://schemas.microsoft.com/office/drawing/2014/main" val="160194991"/>
                        </a:ext>
                      </a:extLst>
                    </a:gridCol>
                  </a:tblGrid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71294489"/>
                      </a:ext>
                    </a:extLst>
                  </a:tr>
                  <a:tr h="5035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97175" t="-92771" r="-196045" b="-1855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53353" t="-92771" r="-1166" b="-1855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161130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97175" t="-225352" r="-196045" b="-116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53353" t="-225352" r="-1166" b="-11690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55282414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97175" t="-320833" r="-196045" b="-152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53353" t="-320833" r="-1166" b="-152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8092478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01DD285F-EE3A-E3EE-B706-563E0FDC8E96}"/>
              </a:ext>
            </a:extLst>
          </p:cNvPr>
          <p:cNvSpPr txBox="1">
            <a:spLocks/>
          </p:cNvSpPr>
          <p:nvPr/>
        </p:nvSpPr>
        <p:spPr>
          <a:xfrm>
            <a:off x="6468585" y="4101691"/>
            <a:ext cx="5506544" cy="5996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Grid Surfaces</a:t>
            </a:r>
          </a:p>
        </p:txBody>
      </p:sp>
    </p:spTree>
    <p:extLst>
      <p:ext uri="{BB962C8B-B14F-4D97-AF65-F5344CB8AC3E}">
        <p14:creationId xmlns:p14="http://schemas.microsoft.com/office/powerpoint/2010/main" val="29862897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3E004-CC8C-CA00-8FE4-FE3EE034B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Open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45850-C8C9-9168-DB9F-757F96F33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Lower bounds for k-burnout on linear surfaces</a:t>
            </a:r>
          </a:p>
          <a:p>
            <a:r>
              <a:rPr lang="en-US" dirty="0"/>
              <a:t>Other than size of surface, what about: </a:t>
            </a:r>
          </a:p>
          <a:p>
            <a:pPr lvl="1"/>
            <a:r>
              <a:rPr lang="en-US" dirty="0"/>
              <a:t>Species, rules and burnout</a:t>
            </a:r>
          </a:p>
          <a:p>
            <a:r>
              <a:rPr lang="en-US" dirty="0"/>
              <a:t>Any FPT algorithms </a:t>
            </a:r>
            <a:r>
              <a:rPr lang="en-US"/>
              <a:t>for reconfiguration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5018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01F8E-1F13-FDE5-F544-00A5917DD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589" y="336136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Known + New 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2DC8E-05E6-0EAB-0C7C-3942EC43F7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6766" y="1985642"/>
            <a:ext cx="5479559" cy="528957"/>
          </a:xfrm>
        </p:spPr>
        <p:txBody>
          <a:bodyPr/>
          <a:lstStyle/>
          <a:p>
            <a:pPr algn="ctr"/>
            <a:r>
              <a:rPr lang="en-US" dirty="0"/>
              <a:t>Linear Surfaces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9514FDF8-27AE-C0AD-1E6D-A39D90F9505C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</p:nvPr>
            </p:nvGraphicFramePr>
            <p:xfrm>
              <a:off x="306589" y="2514599"/>
              <a:ext cx="5899912" cy="261811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14843">
                      <a:extLst>
                        <a:ext uri="{9D8B030D-6E8A-4147-A177-3AD203B41FA5}">
                          <a16:colId xmlns:a16="http://schemas.microsoft.com/office/drawing/2014/main" val="3391959907"/>
                        </a:ext>
                      </a:extLst>
                    </a:gridCol>
                    <a:gridCol w="1435417">
                      <a:extLst>
                        <a:ext uri="{9D8B030D-6E8A-4147-A177-3AD203B41FA5}">
                          <a16:colId xmlns:a16="http://schemas.microsoft.com/office/drawing/2014/main" val="403433556"/>
                        </a:ext>
                      </a:extLst>
                    </a:gridCol>
                    <a:gridCol w="2549652">
                      <a:extLst>
                        <a:ext uri="{9D8B030D-6E8A-4147-A177-3AD203B41FA5}">
                          <a16:colId xmlns:a16="http://schemas.microsoft.com/office/drawing/2014/main" val="2400911284"/>
                        </a:ext>
                      </a:extLst>
                    </a:gridCol>
                  </a:tblGrid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98098278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 + |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|)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1547094"/>
                      </a:ext>
                    </a:extLst>
                  </a:tr>
                  <a:tr h="43741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sSup>
                                  <m:sSupPr>
                                    <m:ctrlPr>
                                      <a:rPr lang="en-US" sz="2000" b="1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US" sz="2000" b="1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000" b="1" i="1" dirty="0" smtClean="0">
                                            <a:latin typeface="Cambria Math" panose="02040503050406030204" pitchFamily="18" charset="0"/>
                                          </a:rPr>
                                          <m:t>𝑺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2000" b="1" i="1" dirty="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sSup>
                                  <m:sSupPr>
                                    <m:ctrlPr>
                                      <a:rPr lang="en-US" sz="2000" b="1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US" sz="2000" b="1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000" b="1" i="1" dirty="0" smtClean="0">
                                            <a:latin typeface="Cambria Math" panose="02040503050406030204" pitchFamily="18" charset="0"/>
                                          </a:rPr>
                                          <m:t>𝑹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2000" b="1" i="1" dirty="0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sup>
                                </m:sSup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64761462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P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5931781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 (</m:t>
                                </m:r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𝒖𝒏𝒂𝒓𝒚</m:t>
                                </m:r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𝑵𝑷</m:t>
                                </m:r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𝑪𝒐𝒎𝒑𝒍𝒆𝒕𝒆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70544473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i="1" dirty="0" smtClean="0">
                                    <a:latin typeface="Cambria Math" panose="02040503050406030204" pitchFamily="18" charset="0"/>
                                  </a:rPr>
                                  <m:t>𝑁𝑜𝑛𝑒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i="1" dirty="0" smtClean="0">
                                    <a:latin typeface="Cambria Math" panose="02040503050406030204" pitchFamily="18" charset="0"/>
                                  </a:rPr>
                                  <m:t>𝑃𝑆𝑃𝐴𝐶𝐸</m:t>
                                </m:r>
                                <m:r>
                                  <a:rPr lang="en-US" sz="2000" i="1" dirty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 dirty="0" smtClean="0">
                                    <a:latin typeface="Cambria Math" panose="02040503050406030204" pitchFamily="18" charset="0"/>
                                  </a:rPr>
                                  <m:t>𝐶𝑜𝑚𝑝𝑙𝑒𝑡𝑒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928714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9514FDF8-27AE-C0AD-1E6D-A39D90F9505C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</p:nvPr>
            </p:nvGraphicFramePr>
            <p:xfrm>
              <a:off x="306589" y="2514599"/>
              <a:ext cx="5899912" cy="261811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14843">
                      <a:extLst>
                        <a:ext uri="{9D8B030D-6E8A-4147-A177-3AD203B41FA5}">
                          <a16:colId xmlns:a16="http://schemas.microsoft.com/office/drawing/2014/main" val="3391959907"/>
                        </a:ext>
                      </a:extLst>
                    </a:gridCol>
                    <a:gridCol w="1435417">
                      <a:extLst>
                        <a:ext uri="{9D8B030D-6E8A-4147-A177-3AD203B41FA5}">
                          <a16:colId xmlns:a16="http://schemas.microsoft.com/office/drawing/2014/main" val="403433556"/>
                        </a:ext>
                      </a:extLst>
                    </a:gridCol>
                    <a:gridCol w="2549652">
                      <a:extLst>
                        <a:ext uri="{9D8B030D-6E8A-4147-A177-3AD203B41FA5}">
                          <a16:colId xmlns:a16="http://schemas.microsoft.com/office/drawing/2014/main" val="2400911284"/>
                        </a:ext>
                      </a:extLst>
                    </a:gridCol>
                  </a:tblGrid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98098278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3475" t="-108451" r="-179237" b="-4197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1504" t="-108451" r="-955" b="-4197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1547094"/>
                      </a:ext>
                    </a:extLst>
                  </a:tr>
                  <a:tr h="43741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3475" t="-205556" r="-179237" b="-313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1504" t="-205556" r="-955" b="-3138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4761462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3475" t="-305556" r="-179237" b="-213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P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5931781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3475" t="-411268" r="-179237" b="-116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1504" t="-411268" r="-955" b="-11690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70544473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3475" t="-504167" r="-179237" b="-152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1504" t="-504167" r="-955" b="-152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287140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580B29-5A72-095A-CDB3-BEDD3E4E9F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6678" y="2091644"/>
            <a:ext cx="5506544" cy="599662"/>
          </a:xfrm>
        </p:spPr>
        <p:txBody>
          <a:bodyPr/>
          <a:lstStyle/>
          <a:p>
            <a:pPr algn="ctr"/>
            <a:r>
              <a:rPr lang="en-US" dirty="0"/>
              <a:t>Planar and General Surfaces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B24CB064-6060-80A1-383B-0A7908F6EFD9}"/>
              </a:ext>
            </a:extLst>
          </p:cNvPr>
          <p:cNvSpPr txBox="1">
            <a:spLocks/>
          </p:cNvSpPr>
          <p:nvPr/>
        </p:nvSpPr>
        <p:spPr>
          <a:xfrm>
            <a:off x="6416682" y="2095082"/>
            <a:ext cx="5506544" cy="5996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/>
              <a:t>Planar and General Surfaces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3" name="Table 8">
                <a:extLst>
                  <a:ext uri="{FF2B5EF4-FFF2-40B4-BE49-F238E27FC236}">
                    <a16:creationId xmlns:a16="http://schemas.microsoft.com/office/drawing/2014/main" id="{B5298B75-029A-90B3-CECF-2F7B64F842FF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579039" y="4692768"/>
              <a:ext cx="5285636" cy="144329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21217">
                      <a:extLst>
                        <a:ext uri="{9D8B030D-6E8A-4147-A177-3AD203B41FA5}">
                          <a16:colId xmlns:a16="http://schemas.microsoft.com/office/drawing/2014/main" val="2736704930"/>
                        </a:ext>
                      </a:extLst>
                    </a:gridCol>
                    <a:gridCol w="1076348">
                      <a:extLst>
                        <a:ext uri="{9D8B030D-6E8A-4147-A177-3AD203B41FA5}">
                          <a16:colId xmlns:a16="http://schemas.microsoft.com/office/drawing/2014/main" val="4238389075"/>
                        </a:ext>
                      </a:extLst>
                    </a:gridCol>
                    <a:gridCol w="2088071">
                      <a:extLst>
                        <a:ext uri="{9D8B030D-6E8A-4147-A177-3AD203B41FA5}">
                          <a16:colId xmlns:a16="http://schemas.microsoft.com/office/drawing/2014/main" val="160194991"/>
                        </a:ext>
                      </a:extLst>
                    </a:gridCol>
                  </a:tblGrid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71294489"/>
                      </a:ext>
                    </a:extLst>
                  </a:tr>
                  <a:tr h="5035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1-Reconfiguration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sSup>
                                  <m:sSupPr>
                                    <m:ctrlP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4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d>
                                          <m:dPr>
                                            <m:begChr m:val="|"/>
                                            <m:endChr m:val="|"/>
                                            <m:ctrlPr>
                                              <a:rPr lang="en-US" sz="14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14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𝑺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begChr m:val="|"/>
                                            <m:endChr m:val="|"/>
                                            <m:ctrlPr>
                                              <a:rPr lang="en-US" sz="14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14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𝑹</m:t>
                                            </m:r>
                                          </m:e>
                                        </m:d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  <m: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  <m:t>𝒎</m:t>
                                    </m:r>
                                  </m:sup>
                                </m:sSup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  <m:d>
                                  <m:dPr>
                                    <m:ctrlP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  <m:t>𝒎</m:t>
                                    </m:r>
                                  </m:e>
                                </m:d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4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5161130"/>
                      </a:ext>
                    </a:extLst>
                  </a:tr>
                  <a:tr h="5035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/>
                            <a:t>1-Reconfiguration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𝑁𝑃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𝐶𝑜𝑚𝑝𝑙𝑒𝑡𝑒</m:t>
                                </m:r>
                              </m:oMath>
                            </m:oMathPara>
                          </a14:m>
                          <a:endParaRPr lang="en-US"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3487623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3" name="Table 8">
                <a:extLst>
                  <a:ext uri="{FF2B5EF4-FFF2-40B4-BE49-F238E27FC236}">
                    <a16:creationId xmlns:a16="http://schemas.microsoft.com/office/drawing/2014/main" id="{B5298B75-029A-90B3-CECF-2F7B64F842FF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579039" y="4692768"/>
              <a:ext cx="5285636" cy="144329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21217">
                      <a:extLst>
                        <a:ext uri="{9D8B030D-6E8A-4147-A177-3AD203B41FA5}">
                          <a16:colId xmlns:a16="http://schemas.microsoft.com/office/drawing/2014/main" val="2736704930"/>
                        </a:ext>
                      </a:extLst>
                    </a:gridCol>
                    <a:gridCol w="1076348">
                      <a:extLst>
                        <a:ext uri="{9D8B030D-6E8A-4147-A177-3AD203B41FA5}">
                          <a16:colId xmlns:a16="http://schemas.microsoft.com/office/drawing/2014/main" val="4238389075"/>
                        </a:ext>
                      </a:extLst>
                    </a:gridCol>
                    <a:gridCol w="2088071">
                      <a:extLst>
                        <a:ext uri="{9D8B030D-6E8A-4147-A177-3AD203B41FA5}">
                          <a16:colId xmlns:a16="http://schemas.microsoft.com/office/drawing/2014/main" val="160194991"/>
                        </a:ext>
                      </a:extLst>
                    </a:gridCol>
                  </a:tblGrid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71294489"/>
                      </a:ext>
                    </a:extLst>
                  </a:tr>
                  <a:tr h="5035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1-Reconfiguration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97175" t="-92771" r="-196045" b="-1024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3353" t="-92771" r="-1166" b="-1024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161130"/>
                      </a:ext>
                    </a:extLst>
                  </a:tr>
                  <a:tr h="5035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/>
                            <a:t>1-Reconfiguration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3353" t="-192771" r="-1166" b="-24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3487623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0F3EE1F9-2F53-401B-C740-592E5972C7FF}"/>
              </a:ext>
            </a:extLst>
          </p:cNvPr>
          <p:cNvSpPr txBox="1"/>
          <p:nvPr/>
        </p:nvSpPr>
        <p:spPr>
          <a:xfrm>
            <a:off x="9345614" y="3438350"/>
            <a:ext cx="2519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sz="2400" dirty="0"/>
              <a:t> </a:t>
            </a:r>
            <a:r>
              <a:rPr lang="en-US" dirty="0"/>
              <a:t>Non-catalytic</a:t>
            </a:r>
            <a:r>
              <a:rPr lang="en-US" sz="2400" dirty="0"/>
              <a:t> </a:t>
            </a:r>
            <a:r>
              <a:rPr lang="en-US" dirty="0"/>
              <a:t>reactions</a:t>
            </a:r>
            <a:endParaRPr lang="en-US" sz="2400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7692DE21-3658-2FA4-6AFC-4CFFF1103FB0}"/>
              </a:ext>
            </a:extLst>
          </p:cNvPr>
          <p:cNvSpPr txBox="1">
            <a:spLocks/>
          </p:cNvSpPr>
          <p:nvPr/>
        </p:nvSpPr>
        <p:spPr>
          <a:xfrm>
            <a:off x="6427506" y="1062037"/>
            <a:ext cx="5506544" cy="5996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General Surfaces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Table 8">
                <a:extLst>
                  <a:ext uri="{FF2B5EF4-FFF2-40B4-BE49-F238E27FC236}">
                    <a16:creationId xmlns:a16="http://schemas.microsoft.com/office/drawing/2014/main" id="{82697BB6-46EE-6AF1-74F0-CEB5DFA58D27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579039" y="1629786"/>
              <a:ext cx="5285636" cy="181200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21217">
                      <a:extLst>
                        <a:ext uri="{9D8B030D-6E8A-4147-A177-3AD203B41FA5}">
                          <a16:colId xmlns:a16="http://schemas.microsoft.com/office/drawing/2014/main" val="2736704930"/>
                        </a:ext>
                      </a:extLst>
                    </a:gridCol>
                    <a:gridCol w="1076348">
                      <a:extLst>
                        <a:ext uri="{9D8B030D-6E8A-4147-A177-3AD203B41FA5}">
                          <a16:colId xmlns:a16="http://schemas.microsoft.com/office/drawing/2014/main" val="4238389075"/>
                        </a:ext>
                      </a:extLst>
                    </a:gridCol>
                    <a:gridCol w="2088071">
                      <a:extLst>
                        <a:ext uri="{9D8B030D-6E8A-4147-A177-3AD203B41FA5}">
                          <a16:colId xmlns:a16="http://schemas.microsoft.com/office/drawing/2014/main" val="160194991"/>
                        </a:ext>
                      </a:extLst>
                    </a:gridCol>
                  </a:tblGrid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71294489"/>
                      </a:ext>
                    </a:extLst>
                  </a:tr>
                  <a:tr h="5035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  <m:sSup>
                                  <m:sSupPr>
                                    <m:ctrlP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𝑽</m:t>
                                            </m:r>
                                          </m:e>
                                          <m:sup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𝟏</m:t>
                                            </m:r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.</m:t>
                                            </m:r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𝟓</m:t>
                                            </m:r>
                                          </m:sup>
                                        </m:sSup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begChr m:val="|"/>
                                            <m:endChr m:val="|"/>
                                            <m:ctrlP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𝑹</m:t>
                                            </m:r>
                                          </m:e>
                                        </m:d>
                                      </m:e>
                                    </m:d>
                                  </m:e>
                                  <m:sup>
                                    <m: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5161130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𝑵𝑷</m:t>
                                </m:r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𝑪𝒐𝒎𝒑𝒍𝒆𝒕𝒆</m:t>
                                </m:r>
                              </m:oMath>
                            </m:oMathPara>
                          </a14:m>
                          <a:endParaRPr lang="en-US" sz="20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55282414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sz="20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𝑁𝑃</m:t>
                                </m:r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𝐶𝑜𝑚𝑝𝑙𝑒𝑡𝑒</m:t>
                                </m:r>
                              </m:oMath>
                            </m:oMathPara>
                          </a14:m>
                          <a:endParaRPr lang="en-US"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8092478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Table 8">
                <a:extLst>
                  <a:ext uri="{FF2B5EF4-FFF2-40B4-BE49-F238E27FC236}">
                    <a16:creationId xmlns:a16="http://schemas.microsoft.com/office/drawing/2014/main" id="{82697BB6-46EE-6AF1-74F0-CEB5DFA58D27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579039" y="1629786"/>
              <a:ext cx="5285636" cy="181200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21217">
                      <a:extLst>
                        <a:ext uri="{9D8B030D-6E8A-4147-A177-3AD203B41FA5}">
                          <a16:colId xmlns:a16="http://schemas.microsoft.com/office/drawing/2014/main" val="2736704930"/>
                        </a:ext>
                      </a:extLst>
                    </a:gridCol>
                    <a:gridCol w="1076348">
                      <a:extLst>
                        <a:ext uri="{9D8B030D-6E8A-4147-A177-3AD203B41FA5}">
                          <a16:colId xmlns:a16="http://schemas.microsoft.com/office/drawing/2014/main" val="4238389075"/>
                        </a:ext>
                      </a:extLst>
                    </a:gridCol>
                    <a:gridCol w="2088071">
                      <a:extLst>
                        <a:ext uri="{9D8B030D-6E8A-4147-A177-3AD203B41FA5}">
                          <a16:colId xmlns:a16="http://schemas.microsoft.com/office/drawing/2014/main" val="160194991"/>
                        </a:ext>
                      </a:extLst>
                    </a:gridCol>
                  </a:tblGrid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Problem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Burnout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Result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71294489"/>
                      </a:ext>
                    </a:extLst>
                  </a:tr>
                  <a:tr h="5035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97175" t="-92771" r="-196045" b="-1855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53353" t="-92771" r="-1166" b="-1855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161130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97175" t="-225352" r="-196045" b="-116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53353" t="-225352" r="-1166" b="-11690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55282414"/>
                      </a:ext>
                    </a:extLst>
                  </a:tr>
                  <a:tr h="4361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/>
                            <a:t>Reconfiguration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97175" t="-320833" r="-196045" b="-152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53353" t="-320833" r="-1166" b="-152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8092478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01DD285F-EE3A-E3EE-B706-563E0FDC8E96}"/>
              </a:ext>
            </a:extLst>
          </p:cNvPr>
          <p:cNvSpPr txBox="1">
            <a:spLocks/>
          </p:cNvSpPr>
          <p:nvPr/>
        </p:nvSpPr>
        <p:spPr>
          <a:xfrm>
            <a:off x="6468585" y="4101691"/>
            <a:ext cx="5506544" cy="5996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Grid Surfaces</a:t>
            </a:r>
          </a:p>
        </p:txBody>
      </p:sp>
    </p:spTree>
    <p:extLst>
      <p:ext uri="{BB962C8B-B14F-4D97-AF65-F5344CB8AC3E}">
        <p14:creationId xmlns:p14="http://schemas.microsoft.com/office/powerpoint/2010/main" val="2066622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36D79-058F-4D28-3235-26FD17EAE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Chemical Reaction Networks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B576B-B071-57C6-03F7-7F51B820C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Ordered pair (</a:t>
            </a:r>
            <a:r>
              <a:rPr lang="el-GR" dirty="0"/>
              <a:t>Λ, Γ)</a:t>
            </a:r>
            <a:endParaRPr lang="en-US" dirty="0"/>
          </a:p>
          <a:p>
            <a:pPr lvl="1"/>
            <a:r>
              <a:rPr lang="el-GR" dirty="0"/>
              <a:t>Λ</a:t>
            </a:r>
            <a:r>
              <a:rPr lang="en-US" dirty="0"/>
              <a:t> = Set of input species</a:t>
            </a:r>
          </a:p>
          <a:p>
            <a:pPr lvl="1"/>
            <a:r>
              <a:rPr lang="el-GR" dirty="0"/>
              <a:t>Γ</a:t>
            </a:r>
            <a:r>
              <a:rPr lang="en-US" dirty="0"/>
              <a:t> = Set of rules</a:t>
            </a:r>
          </a:p>
          <a:p>
            <a:r>
              <a:rPr lang="en-US" dirty="0"/>
              <a:t>Configuration</a:t>
            </a:r>
          </a:p>
          <a:p>
            <a:pPr lvl="1"/>
            <a:r>
              <a:rPr lang="en-US" dirty="0"/>
              <a:t>Length |</a:t>
            </a:r>
            <a:r>
              <a:rPr lang="el-GR" dirty="0"/>
              <a:t>Λ</a:t>
            </a:r>
            <a:r>
              <a:rPr lang="en-US" dirty="0"/>
              <a:t>| vector of non-negative integers</a:t>
            </a:r>
          </a:p>
          <a:p>
            <a:pPr lvl="1"/>
            <a:r>
              <a:rPr lang="en-US" dirty="0"/>
              <a:t>Represents count of each species</a:t>
            </a:r>
          </a:p>
        </p:txBody>
      </p:sp>
    </p:spTree>
    <p:extLst>
      <p:ext uri="{BB962C8B-B14F-4D97-AF65-F5344CB8AC3E}">
        <p14:creationId xmlns:p14="http://schemas.microsoft.com/office/powerpoint/2010/main" val="2160316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FD660-FD62-BDCB-FB5F-4779BC9C8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Example CRN System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D464354-4D4E-70B8-2A6E-791F86D20A39}"/>
              </a:ext>
            </a:extLst>
          </p:cNvPr>
          <p:cNvSpPr txBox="1"/>
          <p:nvPr/>
        </p:nvSpPr>
        <p:spPr>
          <a:xfrm>
            <a:off x="417609" y="2758723"/>
            <a:ext cx="21932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Species:</a:t>
            </a:r>
          </a:p>
          <a:p>
            <a:pPr algn="ctr"/>
            <a:endParaRPr lang="en-US" dirty="0"/>
          </a:p>
          <a:p>
            <a:pPr algn="ctr"/>
            <a:endParaRPr lang="en-US" u="sng" dirty="0"/>
          </a:p>
          <a:p>
            <a:pPr algn="ctr"/>
            <a:r>
              <a:rPr lang="en-US" sz="2400" u="sng" dirty="0"/>
              <a:t>Rules: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5D28138-9EA4-0DF5-0D6C-0D9E702D2386}"/>
              </a:ext>
            </a:extLst>
          </p:cNvPr>
          <p:cNvGrpSpPr/>
          <p:nvPr/>
        </p:nvGrpSpPr>
        <p:grpSpPr>
          <a:xfrm>
            <a:off x="887345" y="3239622"/>
            <a:ext cx="249673" cy="249674"/>
            <a:chOff x="3810627" y="5564876"/>
            <a:chExt cx="249673" cy="249674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3556F7D-8C1A-BF79-1CD2-BBBD1F24443D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81749333-49D9-3B26-B937-8A2C9E51F75A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0D25D92-C58B-CAA3-7868-741A0D60D7C6}"/>
              </a:ext>
            </a:extLst>
          </p:cNvPr>
          <p:cNvGrpSpPr/>
          <p:nvPr/>
        </p:nvGrpSpPr>
        <p:grpSpPr>
          <a:xfrm>
            <a:off x="1778970" y="3237253"/>
            <a:ext cx="254406" cy="254408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AB3A06B-5BB4-BD2E-74C9-5D37B944C951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488CDAEB-2197-9A07-03C9-632908E80C1C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88F9805-CA9A-3895-1784-DBC4713DCB48}"/>
              </a:ext>
            </a:extLst>
          </p:cNvPr>
          <p:cNvGrpSpPr/>
          <p:nvPr/>
        </p:nvGrpSpPr>
        <p:grpSpPr>
          <a:xfrm>
            <a:off x="1181276" y="3237253"/>
            <a:ext cx="255009" cy="254409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CF627DEF-EA33-4FE3-43DD-C7E63A3455F6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C653BC5-480A-FA9C-9B86-806D0466021D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82C86006-3027-F838-918F-F04E3E8B7D24}"/>
              </a:ext>
            </a:extLst>
          </p:cNvPr>
          <p:cNvGrpSpPr/>
          <p:nvPr/>
        </p:nvGrpSpPr>
        <p:grpSpPr>
          <a:xfrm>
            <a:off x="1479700" y="3237253"/>
            <a:ext cx="254379" cy="254408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9EE9D9B-4B35-4061-76BC-CE6F90581E76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70778AD-DE4C-F5EE-F483-20DBCA11B559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3701F69D-EC06-D67F-0438-0A3198E16F3A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799A7EC3-71B4-FF04-49C2-A3E5507EA9C2}"/>
              </a:ext>
            </a:extLst>
          </p:cNvPr>
          <p:cNvGrpSpPr/>
          <p:nvPr/>
        </p:nvGrpSpPr>
        <p:grpSpPr>
          <a:xfrm>
            <a:off x="859270" y="4128016"/>
            <a:ext cx="249673" cy="249674"/>
            <a:chOff x="3810627" y="5564876"/>
            <a:chExt cx="249673" cy="249674"/>
          </a:xfrm>
        </p:grpSpPr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0046542C-3676-84FA-5BDD-D71BB0F08658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C606B344-054B-BA71-72C0-602CB3C2CC33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EFD5E6CF-720E-EC85-A739-9D346745E122}"/>
              </a:ext>
            </a:extLst>
          </p:cNvPr>
          <p:cNvGrpSpPr/>
          <p:nvPr/>
        </p:nvGrpSpPr>
        <p:grpSpPr>
          <a:xfrm>
            <a:off x="1153201" y="4125647"/>
            <a:ext cx="255009" cy="254409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35C8EE07-09E2-9D2D-F569-3A9C6DCA418F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2267E346-CB76-D528-98F9-754DE2170737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56B97B61-1EB6-50C4-2894-6CEC95BA49B3}"/>
              </a:ext>
            </a:extLst>
          </p:cNvPr>
          <p:cNvGrpSpPr/>
          <p:nvPr/>
        </p:nvGrpSpPr>
        <p:grpSpPr>
          <a:xfrm>
            <a:off x="1805956" y="4123282"/>
            <a:ext cx="254379" cy="254408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8B474DEE-86FD-C813-7228-F4D062B7C5E5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FA236F58-BD49-CDAF-F55F-3CFE2B355D8F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9057E13F-6217-6EE4-998A-00DD3C8DE1DE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C2AE8542-FFA9-F539-A6F0-42611AE5256D}"/>
                  </a:ext>
                </a:extLst>
              </p:cNvPr>
              <p:cNvSpPr txBox="1"/>
              <p:nvPr/>
            </p:nvSpPr>
            <p:spPr>
              <a:xfrm>
                <a:off x="1488415" y="4115053"/>
                <a:ext cx="24686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C2AE8542-FFA9-F539-A6F0-42611AE525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8415" y="4115053"/>
                <a:ext cx="246862" cy="276999"/>
              </a:xfrm>
              <a:prstGeom prst="rect">
                <a:avLst/>
              </a:prstGeom>
              <a:blipFill>
                <a:blip r:embed="rId2"/>
                <a:stretch>
                  <a:fillRect l="-12195" r="-121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1" name="Group 140">
            <a:extLst>
              <a:ext uri="{FF2B5EF4-FFF2-40B4-BE49-F238E27FC236}">
                <a16:creationId xmlns:a16="http://schemas.microsoft.com/office/drawing/2014/main" id="{AA97C4F9-FD89-938C-1413-D187BE034697}"/>
              </a:ext>
            </a:extLst>
          </p:cNvPr>
          <p:cNvGrpSpPr/>
          <p:nvPr/>
        </p:nvGrpSpPr>
        <p:grpSpPr>
          <a:xfrm>
            <a:off x="859270" y="4454485"/>
            <a:ext cx="254379" cy="254408"/>
            <a:chOff x="4403719" y="5562507"/>
            <a:chExt cx="254379" cy="254408"/>
          </a:xfrm>
          <a:solidFill>
            <a:srgbClr val="FFFF00"/>
          </a:solidFill>
        </p:grpSpPr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451F09F6-657E-39DD-84B1-6A1B282BC990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A3E409F7-99B6-492A-4867-0ECA37CA1BED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52C4F743-B9C0-92B3-92C7-A3C6693BED4A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A3EA8449-7E12-F5FE-5EEC-1A433BD12CD6}"/>
              </a:ext>
            </a:extLst>
          </p:cNvPr>
          <p:cNvGrpSpPr/>
          <p:nvPr/>
        </p:nvGrpSpPr>
        <p:grpSpPr>
          <a:xfrm>
            <a:off x="1156560" y="4456504"/>
            <a:ext cx="249673" cy="249674"/>
            <a:chOff x="2438924" y="5798381"/>
            <a:chExt cx="249673" cy="249674"/>
          </a:xfrm>
        </p:grpSpPr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B8967A2E-D5E0-7F62-5B35-5705193B3365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726C4B9-EA92-4310-02BF-067AC7764B12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2D6B7ADB-1C42-CC44-D778-CBA5CF955363}"/>
                  </a:ext>
                </a:extLst>
              </p:cNvPr>
              <p:cNvSpPr txBox="1"/>
              <p:nvPr/>
            </p:nvSpPr>
            <p:spPr>
              <a:xfrm>
                <a:off x="1486437" y="4429179"/>
                <a:ext cx="24686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2D6B7ADB-1C42-CC44-D778-CBA5CF9553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6437" y="4429179"/>
                <a:ext cx="246862" cy="276999"/>
              </a:xfrm>
              <a:prstGeom prst="rect">
                <a:avLst/>
              </a:prstGeom>
              <a:blipFill>
                <a:blip r:embed="rId3"/>
                <a:stretch>
                  <a:fillRect l="-15000" r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9" name="Group 148">
            <a:extLst>
              <a:ext uri="{FF2B5EF4-FFF2-40B4-BE49-F238E27FC236}">
                <a16:creationId xmlns:a16="http://schemas.microsoft.com/office/drawing/2014/main" id="{7D080B4A-A76B-5304-D36B-2BD4849FD962}"/>
              </a:ext>
            </a:extLst>
          </p:cNvPr>
          <p:cNvGrpSpPr/>
          <p:nvPr/>
        </p:nvGrpSpPr>
        <p:grpSpPr>
          <a:xfrm>
            <a:off x="1805956" y="4454139"/>
            <a:ext cx="254406" cy="254408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3F4D5C2E-59FE-F842-1E81-30F91F1099ED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FB46CD40-C907-9578-EC29-5C125EFCEC1A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9F2DCF40-452D-597E-DB46-1E06E91381C2}"/>
              </a:ext>
            </a:extLst>
          </p:cNvPr>
          <p:cNvSpPr/>
          <p:nvPr/>
        </p:nvSpPr>
        <p:spPr>
          <a:xfrm>
            <a:off x="2496795" y="2722847"/>
            <a:ext cx="2778425" cy="224736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5CF9C561-FF7C-C3E6-81E6-B68705ED816C}"/>
              </a:ext>
            </a:extLst>
          </p:cNvPr>
          <p:cNvGrpSpPr/>
          <p:nvPr/>
        </p:nvGrpSpPr>
        <p:grpSpPr>
          <a:xfrm>
            <a:off x="2945596" y="3073900"/>
            <a:ext cx="249673" cy="249674"/>
            <a:chOff x="2438924" y="5798381"/>
            <a:chExt cx="249673" cy="249674"/>
          </a:xfrm>
        </p:grpSpPr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AB3F6EA5-6FC6-2E29-E896-26DE0D763A46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DF1E47B1-F8FF-D920-B1F7-7130A4A3931D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9E31B58-5385-24DB-82E9-2F9161E33A62}"/>
              </a:ext>
            </a:extLst>
          </p:cNvPr>
          <p:cNvGrpSpPr/>
          <p:nvPr/>
        </p:nvGrpSpPr>
        <p:grpSpPr>
          <a:xfrm>
            <a:off x="3875669" y="3198737"/>
            <a:ext cx="249673" cy="249674"/>
            <a:chOff x="2438924" y="5798381"/>
            <a:chExt cx="249673" cy="249674"/>
          </a:xfrm>
        </p:grpSpPr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6065BAE2-7DC1-BE5D-5FD5-085C1741DDDD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506A5A0C-07D1-9853-A8BF-FD7A4D9D0757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36852149-49C5-7656-56B4-55CB1BA725B3}"/>
              </a:ext>
            </a:extLst>
          </p:cNvPr>
          <p:cNvGrpSpPr/>
          <p:nvPr/>
        </p:nvGrpSpPr>
        <p:grpSpPr>
          <a:xfrm>
            <a:off x="4613696" y="3846527"/>
            <a:ext cx="249673" cy="249674"/>
            <a:chOff x="2438924" y="5798381"/>
            <a:chExt cx="249673" cy="249674"/>
          </a:xfrm>
        </p:grpSpPr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1AB92B7A-4680-79F7-C034-DFF75D175FFE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1690371A-B0E7-1DF7-6168-84A76DA1A17B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829EE137-66E2-2C3E-75A1-74BE21148F5F}"/>
              </a:ext>
            </a:extLst>
          </p:cNvPr>
          <p:cNvGrpSpPr/>
          <p:nvPr/>
        </p:nvGrpSpPr>
        <p:grpSpPr>
          <a:xfrm>
            <a:off x="4050598" y="4392281"/>
            <a:ext cx="249673" cy="249674"/>
            <a:chOff x="2438924" y="5798381"/>
            <a:chExt cx="249673" cy="249674"/>
          </a:xfrm>
        </p:grpSpPr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14A1013F-6BDB-3715-CA40-82EC68B92980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EE6D9B2E-AB5F-A357-E06D-F1D3AC4B5F8D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354FEBBF-FCF6-7D89-293C-894329689B8F}"/>
              </a:ext>
            </a:extLst>
          </p:cNvPr>
          <p:cNvGrpSpPr/>
          <p:nvPr/>
        </p:nvGrpSpPr>
        <p:grpSpPr>
          <a:xfrm>
            <a:off x="3033018" y="3949432"/>
            <a:ext cx="249673" cy="249674"/>
            <a:chOff x="2438924" y="5798381"/>
            <a:chExt cx="249673" cy="249674"/>
          </a:xfrm>
        </p:grpSpPr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3099A957-5CB8-1CF3-E265-9F917A526895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61846874-5564-B71D-108F-C9F8E654E1D5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6310EF59-074E-A8D4-D236-0BE464F77EA0}"/>
              </a:ext>
            </a:extLst>
          </p:cNvPr>
          <p:cNvGrpSpPr/>
          <p:nvPr/>
        </p:nvGrpSpPr>
        <p:grpSpPr>
          <a:xfrm>
            <a:off x="3282689" y="4387546"/>
            <a:ext cx="255009" cy="254409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9845604F-C74C-EA3F-B5D6-9E67141169E1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2CD517FE-6C1E-967E-3136-3822B797954F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00436ED9-2101-8642-9590-BB2249A6448D}"/>
              </a:ext>
            </a:extLst>
          </p:cNvPr>
          <p:cNvGrpSpPr/>
          <p:nvPr/>
        </p:nvGrpSpPr>
        <p:grpSpPr>
          <a:xfrm>
            <a:off x="3792529" y="3822227"/>
            <a:ext cx="255009" cy="254409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31A2039-6037-BFA4-808D-693E17502CD5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4ED0B73F-455D-08BE-9699-FF0E886263E6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031BAAAE-593B-FDCA-2BF0-C079DE9F3E10}"/>
              </a:ext>
            </a:extLst>
          </p:cNvPr>
          <p:cNvGrpSpPr/>
          <p:nvPr/>
        </p:nvGrpSpPr>
        <p:grpSpPr>
          <a:xfrm>
            <a:off x="4611027" y="3299220"/>
            <a:ext cx="255009" cy="254409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903DB223-3B78-0DD0-4B3F-D9D009AB4158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9A1E3EE1-5A1F-2DDA-2E01-BCABD86660F4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64" name="TextBox 163">
            <a:extLst>
              <a:ext uri="{FF2B5EF4-FFF2-40B4-BE49-F238E27FC236}">
                <a16:creationId xmlns:a16="http://schemas.microsoft.com/office/drawing/2014/main" id="{C906C9BA-3990-3686-0BC9-95072D97CB5D}"/>
              </a:ext>
            </a:extLst>
          </p:cNvPr>
          <p:cNvSpPr txBox="1"/>
          <p:nvPr/>
        </p:nvSpPr>
        <p:spPr>
          <a:xfrm>
            <a:off x="2819802" y="5060562"/>
            <a:ext cx="21117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u="sng" dirty="0"/>
              <a:t>Configuration </a:t>
            </a:r>
            <a:r>
              <a:rPr lang="en-US" sz="2400" i="1" u="sng" dirty="0"/>
              <a:t>I:</a:t>
            </a:r>
            <a:endParaRPr lang="en-US" sz="2400" dirty="0"/>
          </a:p>
          <a:p>
            <a:pPr algn="ctr"/>
            <a:r>
              <a:rPr lang="en-US" sz="2400" dirty="0"/>
              <a:t>[5, 3, 0, 0]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AB8BE4C-3E0D-54B5-C54C-4E3D59615BEC}"/>
              </a:ext>
            </a:extLst>
          </p:cNvPr>
          <p:cNvSpPr/>
          <p:nvPr/>
        </p:nvSpPr>
        <p:spPr>
          <a:xfrm>
            <a:off x="5663694" y="2722847"/>
            <a:ext cx="2778425" cy="224736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85BDE530-3759-211F-6117-0EC4C50AD500}"/>
              </a:ext>
            </a:extLst>
          </p:cNvPr>
          <p:cNvGrpSpPr/>
          <p:nvPr/>
        </p:nvGrpSpPr>
        <p:grpSpPr>
          <a:xfrm>
            <a:off x="6687507" y="3650407"/>
            <a:ext cx="249673" cy="249674"/>
            <a:chOff x="2438924" y="5798381"/>
            <a:chExt cx="249673" cy="249674"/>
          </a:xfrm>
        </p:grpSpPr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728F8AD-7B7E-FE63-90ED-7A15162250C1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777EF1C2-E27F-C022-E699-A356B74C95F3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A6675327-A2A8-DE2A-AE83-5699668A1E6B}"/>
              </a:ext>
            </a:extLst>
          </p:cNvPr>
          <p:cNvGrpSpPr/>
          <p:nvPr/>
        </p:nvGrpSpPr>
        <p:grpSpPr>
          <a:xfrm>
            <a:off x="7401287" y="4084875"/>
            <a:ext cx="249673" cy="249674"/>
            <a:chOff x="2438924" y="5798381"/>
            <a:chExt cx="249673" cy="249674"/>
          </a:xfrm>
        </p:grpSpPr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F245204B-F6F0-40E1-46AE-B12AC26FAA7E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FA39509A-E45A-582A-07D4-4CD636BBE3A0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5B1E21B6-1557-61A0-D65F-957750A88F63}"/>
              </a:ext>
            </a:extLst>
          </p:cNvPr>
          <p:cNvGrpSpPr/>
          <p:nvPr/>
        </p:nvGrpSpPr>
        <p:grpSpPr>
          <a:xfrm>
            <a:off x="6114618" y="3212685"/>
            <a:ext cx="254379" cy="254408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2A838390-0501-0165-7E91-E1D6E45A70B8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CD80EFAA-6DB0-D1C2-FFDC-00D1B615C356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26348FDE-B7C4-3A1F-2AD8-9431ED391305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C888A77-514E-CFD9-E90C-4AEB5D631880}"/>
              </a:ext>
            </a:extLst>
          </p:cNvPr>
          <p:cNvGrpSpPr/>
          <p:nvPr/>
        </p:nvGrpSpPr>
        <p:grpSpPr>
          <a:xfrm>
            <a:off x="6214640" y="4268249"/>
            <a:ext cx="254379" cy="254408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3C07CA54-7D05-5EE0-F50A-28FDD61CAFE8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E4E23A9D-5BB3-B5ED-57F9-47379AB3E0A8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AFEAB669-2117-F58D-B035-0E42B07F7664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853ADF04-1420-ED34-D859-BBB3D5368B7A}"/>
              </a:ext>
            </a:extLst>
          </p:cNvPr>
          <p:cNvGrpSpPr/>
          <p:nvPr/>
        </p:nvGrpSpPr>
        <p:grpSpPr>
          <a:xfrm>
            <a:off x="7507376" y="3161651"/>
            <a:ext cx="254379" cy="254408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484622B9-3E7B-CA67-ED7E-0D51E78EA565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17890D12-9C30-2709-3B29-901548D6DDB3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F07BDFD0-D85A-7DAD-859D-295BA85416D7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8A866E7-57F7-FCC9-6C39-8C1AF4CA8405}"/>
              </a:ext>
            </a:extLst>
          </p:cNvPr>
          <p:cNvCxnSpPr>
            <a:cxnSpLocks/>
          </p:cNvCxnSpPr>
          <p:nvPr/>
        </p:nvCxnSpPr>
        <p:spPr>
          <a:xfrm>
            <a:off x="5331747" y="3883770"/>
            <a:ext cx="280191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5F07E91B-8EB0-CAD4-8529-70C83FCF4E49}"/>
              </a:ext>
            </a:extLst>
          </p:cNvPr>
          <p:cNvSpPr/>
          <p:nvPr/>
        </p:nvSpPr>
        <p:spPr>
          <a:xfrm>
            <a:off x="8826121" y="2722847"/>
            <a:ext cx="2778425" cy="224736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827BAE21-660C-7D6B-38CB-3C3D3D6755FD}"/>
              </a:ext>
            </a:extLst>
          </p:cNvPr>
          <p:cNvGrpSpPr/>
          <p:nvPr/>
        </p:nvGrpSpPr>
        <p:grpSpPr>
          <a:xfrm>
            <a:off x="9670380" y="4252579"/>
            <a:ext cx="254406" cy="254408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847DD88C-8B36-A1FB-D463-6674C3BF2CE8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009DB52C-C0F8-3E29-B035-63B5F7713E67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53ECC205-0562-2CFC-4416-DAB4990F655C}"/>
              </a:ext>
            </a:extLst>
          </p:cNvPr>
          <p:cNvGrpSpPr/>
          <p:nvPr/>
        </p:nvGrpSpPr>
        <p:grpSpPr>
          <a:xfrm>
            <a:off x="9367614" y="3362094"/>
            <a:ext cx="254406" cy="254408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5D6614C-7215-B070-DEB3-0EF65530C60A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8BC83452-8CC4-97C5-837F-09689B6C7924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67" name="TextBox 166">
            <a:extLst>
              <a:ext uri="{FF2B5EF4-FFF2-40B4-BE49-F238E27FC236}">
                <a16:creationId xmlns:a16="http://schemas.microsoft.com/office/drawing/2014/main" id="{9553D64D-8FC7-872B-186A-F9D6206B5140}"/>
              </a:ext>
            </a:extLst>
          </p:cNvPr>
          <p:cNvSpPr txBox="1"/>
          <p:nvPr/>
        </p:nvSpPr>
        <p:spPr>
          <a:xfrm>
            <a:off x="9103362" y="5060562"/>
            <a:ext cx="22239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u="sng" dirty="0"/>
              <a:t>Configuration </a:t>
            </a:r>
            <a:r>
              <a:rPr lang="en-US" sz="2400" i="1" u="sng" dirty="0"/>
              <a:t>D:</a:t>
            </a:r>
            <a:endParaRPr lang="en-US" sz="2400" dirty="0"/>
          </a:p>
          <a:p>
            <a:pPr algn="ctr"/>
            <a:r>
              <a:rPr lang="en-US" sz="2400" dirty="0"/>
              <a:t>[0, 0, 1, 2]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7BA971A-65E9-E9CB-7587-C20C66AF7042}"/>
              </a:ext>
            </a:extLst>
          </p:cNvPr>
          <p:cNvCxnSpPr>
            <a:cxnSpLocks/>
          </p:cNvCxnSpPr>
          <p:nvPr/>
        </p:nvCxnSpPr>
        <p:spPr>
          <a:xfrm>
            <a:off x="8494170" y="3875144"/>
            <a:ext cx="280191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FBA1A08A-3E2C-62B2-31C3-25719CB0E3C3}"/>
              </a:ext>
            </a:extLst>
          </p:cNvPr>
          <p:cNvGrpSpPr/>
          <p:nvPr/>
        </p:nvGrpSpPr>
        <p:grpSpPr>
          <a:xfrm>
            <a:off x="1805954" y="4123282"/>
            <a:ext cx="254379" cy="254408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9BAA6F60-2D70-A81D-D1CB-22159F71CFB5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DE0A0A10-F9DB-6527-32D9-0DBC359E7793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3B74F21-AD01-390D-BB37-B429A4C5CFFD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5086BD8-D6A7-EB7A-99EF-F07C17635145}"/>
              </a:ext>
            </a:extLst>
          </p:cNvPr>
          <p:cNvGrpSpPr/>
          <p:nvPr/>
        </p:nvGrpSpPr>
        <p:grpSpPr>
          <a:xfrm>
            <a:off x="859268" y="4454485"/>
            <a:ext cx="254379" cy="254408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F1EA504-B4F4-AF28-470A-8E6457606E2B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7D38D7BA-D9EC-9984-8B45-B9150F8B8916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4BC1B16-BC81-00B0-37A1-822EADFBCAFC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5FECEFC-AE5F-ECC3-12DF-D0233A702646}"/>
              </a:ext>
            </a:extLst>
          </p:cNvPr>
          <p:cNvGrpSpPr/>
          <p:nvPr/>
        </p:nvGrpSpPr>
        <p:grpSpPr>
          <a:xfrm>
            <a:off x="10594980" y="3719323"/>
            <a:ext cx="254379" cy="254408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913E2B12-43CC-BA51-317D-D426CD62F76A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8A57DAC-0E22-79CA-5AA4-56F676B4482C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BB7FC47F-3F6E-25F3-E696-677A33B43758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0683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36D79-058F-4D28-3235-26FD17EAE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Surface Chemical Reaction Networks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B576B-B071-57C6-03F7-7F51B820C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Ordered pair (</a:t>
            </a:r>
            <a:r>
              <a:rPr lang="el-GR" dirty="0"/>
              <a:t>Λ, Γ)</a:t>
            </a:r>
            <a:endParaRPr lang="en-US" dirty="0"/>
          </a:p>
          <a:p>
            <a:pPr lvl="1"/>
            <a:r>
              <a:rPr lang="el-GR" dirty="0"/>
              <a:t>Λ</a:t>
            </a:r>
            <a:r>
              <a:rPr lang="en-US" dirty="0"/>
              <a:t> = Set of input species</a:t>
            </a:r>
          </a:p>
          <a:p>
            <a:pPr lvl="1"/>
            <a:r>
              <a:rPr lang="el-GR" dirty="0"/>
              <a:t>Γ</a:t>
            </a:r>
            <a:r>
              <a:rPr lang="en-US" dirty="0"/>
              <a:t> = Set of rules</a:t>
            </a:r>
          </a:p>
          <a:p>
            <a:r>
              <a:rPr lang="en-US" dirty="0"/>
              <a:t>Surface</a:t>
            </a:r>
          </a:p>
          <a:p>
            <a:pPr lvl="1"/>
            <a:r>
              <a:rPr lang="en-US" dirty="0"/>
              <a:t>Undirected graph </a:t>
            </a:r>
          </a:p>
          <a:p>
            <a:r>
              <a:rPr lang="en-US" dirty="0"/>
              <a:t>Configuration</a:t>
            </a:r>
          </a:p>
          <a:p>
            <a:pPr lvl="1"/>
            <a:r>
              <a:rPr lang="en-US" dirty="0"/>
              <a:t>Mapping of input species to vertices on the surface</a:t>
            </a:r>
          </a:p>
          <a:p>
            <a:pPr lvl="1"/>
            <a:r>
              <a:rPr lang="en-US" dirty="0"/>
              <a:t>Each vertex has no more than 1 species at a time</a:t>
            </a:r>
          </a:p>
        </p:txBody>
      </p:sp>
    </p:spTree>
    <p:extLst>
      <p:ext uri="{BB962C8B-B14F-4D97-AF65-F5344CB8AC3E}">
        <p14:creationId xmlns:p14="http://schemas.microsoft.com/office/powerpoint/2010/main" val="2626387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5269C-10A1-4531-5E3B-BA09CC540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9246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Example </a:t>
            </a:r>
            <a:r>
              <a:rPr lang="en-US" sz="5400" dirty="0" err="1"/>
              <a:t>sCRN</a:t>
            </a:r>
            <a:r>
              <a:rPr lang="en-US" sz="5400" dirty="0"/>
              <a:t> System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0FE1600-2F91-EFC5-3084-4E41674F3CDA}"/>
              </a:ext>
            </a:extLst>
          </p:cNvPr>
          <p:cNvSpPr/>
          <p:nvPr/>
        </p:nvSpPr>
        <p:spPr>
          <a:xfrm>
            <a:off x="3232536" y="282802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379A59F-872F-0084-3FFB-6A17B27403A5}"/>
              </a:ext>
            </a:extLst>
          </p:cNvPr>
          <p:cNvSpPr/>
          <p:nvPr/>
        </p:nvSpPr>
        <p:spPr>
          <a:xfrm>
            <a:off x="3969212" y="282802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F4FA624-8AF6-A94D-C26A-D28F6D3C6610}"/>
              </a:ext>
            </a:extLst>
          </p:cNvPr>
          <p:cNvSpPr/>
          <p:nvPr/>
        </p:nvSpPr>
        <p:spPr>
          <a:xfrm>
            <a:off x="4705888" y="282262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4352683-2CA6-D7D6-2EE9-7EB19AB3CC2F}"/>
              </a:ext>
            </a:extLst>
          </p:cNvPr>
          <p:cNvSpPr/>
          <p:nvPr/>
        </p:nvSpPr>
        <p:spPr>
          <a:xfrm>
            <a:off x="3232536" y="357898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DE71896-FC5F-2E42-D9BE-F7D3C23EEBFD}"/>
              </a:ext>
            </a:extLst>
          </p:cNvPr>
          <p:cNvSpPr/>
          <p:nvPr/>
        </p:nvSpPr>
        <p:spPr>
          <a:xfrm>
            <a:off x="3969211" y="357629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7951704-1BE5-5F80-A0EA-5159DCAA4B9E}"/>
              </a:ext>
            </a:extLst>
          </p:cNvPr>
          <p:cNvSpPr/>
          <p:nvPr/>
        </p:nvSpPr>
        <p:spPr>
          <a:xfrm>
            <a:off x="4705888" y="357628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3124F63-C9F7-A8EE-A765-BABD67D334D1}"/>
              </a:ext>
            </a:extLst>
          </p:cNvPr>
          <p:cNvSpPr/>
          <p:nvPr/>
        </p:nvSpPr>
        <p:spPr>
          <a:xfrm>
            <a:off x="3232536" y="4344515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8CEE342-BE32-824C-6DE3-B33B8A99511C}"/>
              </a:ext>
            </a:extLst>
          </p:cNvPr>
          <p:cNvSpPr/>
          <p:nvPr/>
        </p:nvSpPr>
        <p:spPr>
          <a:xfrm>
            <a:off x="3969211" y="433534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CCA503C-160E-74E5-FF3A-2DB3020430BC}"/>
              </a:ext>
            </a:extLst>
          </p:cNvPr>
          <p:cNvSpPr/>
          <p:nvPr/>
        </p:nvSpPr>
        <p:spPr>
          <a:xfrm>
            <a:off x="4705887" y="433534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D322BB4E-173C-378B-015F-7E3E005AE35C}"/>
              </a:ext>
            </a:extLst>
          </p:cNvPr>
          <p:cNvGrpSpPr/>
          <p:nvPr/>
        </p:nvGrpSpPr>
        <p:grpSpPr>
          <a:xfrm>
            <a:off x="3467382" y="4565028"/>
            <a:ext cx="280694" cy="296999"/>
            <a:chOff x="2438924" y="5798381"/>
            <a:chExt cx="249673" cy="249674"/>
          </a:xfrm>
        </p:grpSpPr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5450B6CD-EFED-D590-3446-1A5427C378D0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FE3CD5BA-65FC-424D-712D-D1546638AFEB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302F16EB-144B-03E1-B987-E8F10D8410DF}"/>
              </a:ext>
            </a:extLst>
          </p:cNvPr>
          <p:cNvGrpSpPr/>
          <p:nvPr/>
        </p:nvGrpSpPr>
        <p:grpSpPr>
          <a:xfrm>
            <a:off x="3467147" y="3799503"/>
            <a:ext cx="280694" cy="296999"/>
            <a:chOff x="2438924" y="5798381"/>
            <a:chExt cx="249673" cy="249674"/>
          </a:xfrm>
        </p:grpSpPr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9EA070B6-E729-D1F9-A06B-F5730B906906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6413EE4E-28C6-0149-7D80-EA27B9E5FCDD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0A83ECCC-F363-5364-FBEB-24515E9BB5BD}"/>
              </a:ext>
            </a:extLst>
          </p:cNvPr>
          <p:cNvGrpSpPr/>
          <p:nvPr/>
        </p:nvGrpSpPr>
        <p:grpSpPr>
          <a:xfrm>
            <a:off x="4203101" y="3054545"/>
            <a:ext cx="280694" cy="296999"/>
            <a:chOff x="2438924" y="5798381"/>
            <a:chExt cx="249673" cy="249674"/>
          </a:xfrm>
        </p:grpSpPr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B3ECB656-37A8-E7ED-9AE6-318DB7EF957D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945C4027-5AB4-B553-49A5-F47A836971EB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AE8C0436-CFE9-D033-BB96-4EF38F8E726C}"/>
              </a:ext>
            </a:extLst>
          </p:cNvPr>
          <p:cNvGrpSpPr/>
          <p:nvPr/>
        </p:nvGrpSpPr>
        <p:grpSpPr>
          <a:xfrm>
            <a:off x="4939769" y="3054545"/>
            <a:ext cx="280694" cy="296999"/>
            <a:chOff x="2438924" y="5798381"/>
            <a:chExt cx="249673" cy="249674"/>
          </a:xfrm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4C14D8AB-6C69-CEE2-C435-E92304F30798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147F7327-EAD0-F8BF-9BE0-1118F3B6191C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3094F4C6-9409-FEAD-00E9-1745F55D2E8A}"/>
              </a:ext>
            </a:extLst>
          </p:cNvPr>
          <p:cNvGrpSpPr/>
          <p:nvPr/>
        </p:nvGrpSpPr>
        <p:grpSpPr>
          <a:xfrm>
            <a:off x="3466999" y="304891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7B72287C-1F5B-3CBF-3BF7-783DE51CD893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4CAF1E13-77A3-F2A9-E495-DC7746E9CC0A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488DCF68-1442-158C-1CDC-EC711BDE1622}"/>
              </a:ext>
            </a:extLst>
          </p:cNvPr>
          <p:cNvGrpSpPr/>
          <p:nvPr/>
        </p:nvGrpSpPr>
        <p:grpSpPr>
          <a:xfrm>
            <a:off x="4193973" y="3807720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740B615A-FE61-3F3F-32E5-E8F38498218F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2A4EF1D0-D882-EE5E-8BA2-8FD79824C525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526B8D55-0A6D-A8CA-E73B-1229692C3631}"/>
              </a:ext>
            </a:extLst>
          </p:cNvPr>
          <p:cNvGrpSpPr/>
          <p:nvPr/>
        </p:nvGrpSpPr>
        <p:grpSpPr>
          <a:xfrm>
            <a:off x="4930514" y="4565028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5D449ED4-2BF6-F755-C253-E84F5BAAC689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E6962DA7-B45E-A345-71D2-A0C0185BA631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1" name="TextBox 70">
            <a:extLst>
              <a:ext uri="{FF2B5EF4-FFF2-40B4-BE49-F238E27FC236}">
                <a16:creationId xmlns:a16="http://schemas.microsoft.com/office/drawing/2014/main" id="{9B7FF138-9128-65B6-DEE4-6D3043B8D7B4}"/>
              </a:ext>
            </a:extLst>
          </p:cNvPr>
          <p:cNvSpPr txBox="1"/>
          <p:nvPr/>
        </p:nvSpPr>
        <p:spPr>
          <a:xfrm>
            <a:off x="363164" y="2960084"/>
            <a:ext cx="24657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Species:</a:t>
            </a:r>
          </a:p>
          <a:p>
            <a:pPr algn="ctr"/>
            <a:endParaRPr lang="en-US" dirty="0"/>
          </a:p>
          <a:p>
            <a:pPr algn="ctr"/>
            <a:endParaRPr lang="en-US" u="sng" dirty="0"/>
          </a:p>
          <a:p>
            <a:pPr algn="ctr"/>
            <a:r>
              <a:rPr lang="en-US" sz="2400" u="sng" dirty="0"/>
              <a:t>Rules: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41012E25-C70E-A8B1-A9BA-FA10774FF86E}"/>
              </a:ext>
            </a:extLst>
          </p:cNvPr>
          <p:cNvGrpSpPr/>
          <p:nvPr/>
        </p:nvGrpSpPr>
        <p:grpSpPr>
          <a:xfrm>
            <a:off x="950003" y="3452599"/>
            <a:ext cx="280694" cy="296999"/>
            <a:chOff x="3810627" y="5564876"/>
            <a:chExt cx="249673" cy="249674"/>
          </a:xfrm>
        </p:grpSpPr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67C97072-BB17-632D-3E8B-8312A837B973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4399B345-5FE1-09D0-C433-106114912368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63818583-C245-83C4-00FD-7FFEF0D29CC0}"/>
              </a:ext>
            </a:extLst>
          </p:cNvPr>
          <p:cNvGrpSpPr/>
          <p:nvPr/>
        </p:nvGrpSpPr>
        <p:grpSpPr>
          <a:xfrm>
            <a:off x="1952409" y="3449781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CBC85EE2-2C9D-BF5F-7DFC-51FFBB8CB995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9159611F-5B54-6B0B-38BB-2C60D63E9666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37B71B12-E2BD-2C94-11E3-AE0832B1E114}"/>
              </a:ext>
            </a:extLst>
          </p:cNvPr>
          <p:cNvGrpSpPr/>
          <p:nvPr/>
        </p:nvGrpSpPr>
        <p:grpSpPr>
          <a:xfrm>
            <a:off x="1280454" y="3449781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93E051F8-8969-9BC8-CE06-8F06219C9B1F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57EF1504-4CAD-2E47-32AB-5A24668044B4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0FD7663-0AA1-C7F1-D68A-1C4D7C432733}"/>
              </a:ext>
            </a:extLst>
          </p:cNvPr>
          <p:cNvGrpSpPr/>
          <p:nvPr/>
        </p:nvGrpSpPr>
        <p:grpSpPr>
          <a:xfrm>
            <a:off x="1616785" y="3449781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7301DEDB-AF06-4D3F-7CCD-5E9DDA8C8130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B2A80F1C-014C-56CD-CBBC-CA5746D6686B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FC87F77B-912A-E20E-9AFF-5338EBC3720F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57A1B80-9B84-2EF0-F25C-3F9533A3FE8A}"/>
              </a:ext>
            </a:extLst>
          </p:cNvPr>
          <p:cNvGrpSpPr/>
          <p:nvPr/>
        </p:nvGrpSpPr>
        <p:grpSpPr>
          <a:xfrm>
            <a:off x="756476" y="4359935"/>
            <a:ext cx="280694" cy="296999"/>
            <a:chOff x="3810627" y="5564876"/>
            <a:chExt cx="249673" cy="249674"/>
          </a:xfrm>
        </p:grpSpPr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3E185201-3708-DB7A-DAF5-0BB9A590F19B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AA2B0B7C-130D-C5F0-F762-E0FD7B33DA84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9BBF27AD-3567-CCA6-6282-672A3F50475C}"/>
              </a:ext>
            </a:extLst>
          </p:cNvPr>
          <p:cNvGrpSpPr/>
          <p:nvPr/>
        </p:nvGrpSpPr>
        <p:grpSpPr>
          <a:xfrm>
            <a:off x="1086927" y="435711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A6672912-763D-DAF5-39BE-F4F6F1AEDF43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D1B827B8-FF5D-A4D3-4E49-B3435D0D42D8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E17108CD-A0E4-B14F-5F11-F7FC8B31D96F}"/>
              </a:ext>
            </a:extLst>
          </p:cNvPr>
          <p:cNvGrpSpPr/>
          <p:nvPr/>
        </p:nvGrpSpPr>
        <p:grpSpPr>
          <a:xfrm>
            <a:off x="1820785" y="4354303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DA0619D6-AA84-08AE-3CB5-9A2671AFBF29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03391118-0B2E-E47E-6328-D4FB76A9A2DC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4D558290-4FAB-A407-5E84-7CCE4932D1DA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878DC9FA-58C9-D989-C6C4-6CE507C0A56D}"/>
                  </a:ext>
                </a:extLst>
              </p:cNvPr>
              <p:cNvSpPr txBox="1"/>
              <p:nvPr/>
            </p:nvSpPr>
            <p:spPr>
              <a:xfrm>
                <a:off x="1463791" y="4344515"/>
                <a:ext cx="277534" cy="3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878DC9FA-58C9-D989-C6C4-6CE507C0A5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3791" y="4344515"/>
                <a:ext cx="277534" cy="329504"/>
              </a:xfrm>
              <a:prstGeom prst="rect">
                <a:avLst/>
              </a:prstGeom>
              <a:blipFill>
                <a:blip r:embed="rId2"/>
                <a:stretch>
                  <a:fillRect l="-4348" r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>
            <a:extLst>
              <a:ext uri="{FF2B5EF4-FFF2-40B4-BE49-F238E27FC236}">
                <a16:creationId xmlns:a16="http://schemas.microsoft.com/office/drawing/2014/main" id="{1EC0A734-463D-9461-0654-505A28872219}"/>
              </a:ext>
            </a:extLst>
          </p:cNvPr>
          <p:cNvGrpSpPr/>
          <p:nvPr/>
        </p:nvGrpSpPr>
        <p:grpSpPr>
          <a:xfrm>
            <a:off x="2149605" y="4354303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693737EC-43E9-529C-7353-ADFA71CFA4F8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AEA56839-2B92-1B5B-6D02-88ACA5C8B523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7CFDEA7-64C5-E44B-6229-D1FF87E96BEA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2E8FAE6F-BBC2-F35B-2DD7-9AE36162A541}"/>
              </a:ext>
            </a:extLst>
          </p:cNvPr>
          <p:cNvGrpSpPr/>
          <p:nvPr/>
        </p:nvGrpSpPr>
        <p:grpSpPr>
          <a:xfrm>
            <a:off x="756476" y="4748285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12798051-FFBA-A288-4F60-368F8B3137CF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111811E-7BC4-50CC-F4C6-45604F0681CD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EE4DD84F-BA1D-541D-B916-458625BF63FC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0795B178-E978-D07A-959B-077DDD13007E}"/>
              </a:ext>
            </a:extLst>
          </p:cNvPr>
          <p:cNvGrpSpPr/>
          <p:nvPr/>
        </p:nvGrpSpPr>
        <p:grpSpPr>
          <a:xfrm>
            <a:off x="1090704" y="4750687"/>
            <a:ext cx="280694" cy="296999"/>
            <a:chOff x="2438924" y="5798381"/>
            <a:chExt cx="249673" cy="249674"/>
          </a:xfrm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D1A62C15-3947-0069-8973-805CFDF1F308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2C363F29-986E-02A5-5AEB-D36315B2F734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0AE382D2-89F8-8FC0-59E0-9AE27B0225BD}"/>
                  </a:ext>
                </a:extLst>
              </p:cNvPr>
              <p:cNvSpPr txBox="1"/>
              <p:nvPr/>
            </p:nvSpPr>
            <p:spPr>
              <a:xfrm>
                <a:off x="1461567" y="4718183"/>
                <a:ext cx="277534" cy="3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0AE382D2-89F8-8FC0-59E0-9AE27B0225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1567" y="4718183"/>
                <a:ext cx="277534" cy="329504"/>
              </a:xfrm>
              <a:prstGeom prst="rect">
                <a:avLst/>
              </a:prstGeom>
              <a:blipFill>
                <a:blip r:embed="rId3"/>
                <a:stretch>
                  <a:fillRect l="-6667" r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8" name="Group 77">
            <a:extLst>
              <a:ext uri="{FF2B5EF4-FFF2-40B4-BE49-F238E27FC236}">
                <a16:creationId xmlns:a16="http://schemas.microsoft.com/office/drawing/2014/main" id="{556FCF3B-816E-FCB8-E79B-EBB198555972}"/>
              </a:ext>
            </a:extLst>
          </p:cNvPr>
          <p:cNvGrpSpPr/>
          <p:nvPr/>
        </p:nvGrpSpPr>
        <p:grpSpPr>
          <a:xfrm>
            <a:off x="1820785" y="4747874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F0A97C48-58C1-604D-D7D4-DD5BE5BECBF4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E501D373-014B-C4AE-C056-E00905B9A122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39CBED05-1441-2A9B-405B-A15F35AB9D46}"/>
              </a:ext>
            </a:extLst>
          </p:cNvPr>
          <p:cNvGrpSpPr/>
          <p:nvPr/>
        </p:nvGrpSpPr>
        <p:grpSpPr>
          <a:xfrm>
            <a:off x="2149574" y="4750953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6DBB3092-DABB-BEB8-8BA6-BCE864A9578C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BB8AE43A-5172-50CF-C141-E6D53BCDB67C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7" name="Oval 36">
            <a:extLst>
              <a:ext uri="{FF2B5EF4-FFF2-40B4-BE49-F238E27FC236}">
                <a16:creationId xmlns:a16="http://schemas.microsoft.com/office/drawing/2014/main" id="{E0F2B5C0-354C-4C5E-28CC-8543ACBD5338}"/>
              </a:ext>
            </a:extLst>
          </p:cNvPr>
          <p:cNvSpPr/>
          <p:nvPr/>
        </p:nvSpPr>
        <p:spPr>
          <a:xfrm>
            <a:off x="6179237" y="281886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396C44F-FBAE-988C-9BDB-17D9513D8B59}"/>
              </a:ext>
            </a:extLst>
          </p:cNvPr>
          <p:cNvSpPr/>
          <p:nvPr/>
        </p:nvSpPr>
        <p:spPr>
          <a:xfrm>
            <a:off x="6915913" y="281886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484ADB9-2994-498F-8392-F43C3A76FF8F}"/>
              </a:ext>
            </a:extLst>
          </p:cNvPr>
          <p:cNvSpPr/>
          <p:nvPr/>
        </p:nvSpPr>
        <p:spPr>
          <a:xfrm>
            <a:off x="7652589" y="281346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9B676B61-4B8B-DA6E-77BE-54B079D0AAD9}"/>
              </a:ext>
            </a:extLst>
          </p:cNvPr>
          <p:cNvSpPr/>
          <p:nvPr/>
        </p:nvSpPr>
        <p:spPr>
          <a:xfrm>
            <a:off x="6179237" y="3569823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01883B2-7AFB-BDCA-3EC0-6C250DDCC103}"/>
              </a:ext>
            </a:extLst>
          </p:cNvPr>
          <p:cNvSpPr/>
          <p:nvPr/>
        </p:nvSpPr>
        <p:spPr>
          <a:xfrm>
            <a:off x="6915912" y="3567124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E4A2457D-53EC-4CBA-1E9F-92D172DF49B6}"/>
              </a:ext>
            </a:extLst>
          </p:cNvPr>
          <p:cNvSpPr/>
          <p:nvPr/>
        </p:nvSpPr>
        <p:spPr>
          <a:xfrm>
            <a:off x="7652589" y="356712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DC8AA45D-24F8-FC6B-D1DE-9D1B0C09052A}"/>
              </a:ext>
            </a:extLst>
          </p:cNvPr>
          <p:cNvSpPr/>
          <p:nvPr/>
        </p:nvSpPr>
        <p:spPr>
          <a:xfrm>
            <a:off x="6179237" y="433534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6ACBE12-1EE5-D349-4532-6E8E883C706E}"/>
              </a:ext>
            </a:extLst>
          </p:cNvPr>
          <p:cNvSpPr/>
          <p:nvPr/>
        </p:nvSpPr>
        <p:spPr>
          <a:xfrm>
            <a:off x="6915912" y="432618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D43AF26-7153-7A84-A97A-D30222560795}"/>
              </a:ext>
            </a:extLst>
          </p:cNvPr>
          <p:cNvSpPr/>
          <p:nvPr/>
        </p:nvSpPr>
        <p:spPr>
          <a:xfrm>
            <a:off x="7652588" y="4326181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DBA1EFAC-B932-D591-AE25-BAC83081D332}"/>
              </a:ext>
            </a:extLst>
          </p:cNvPr>
          <p:cNvCxnSpPr>
            <a:cxnSpLocks/>
          </p:cNvCxnSpPr>
          <p:nvPr/>
        </p:nvCxnSpPr>
        <p:spPr>
          <a:xfrm>
            <a:off x="5640183" y="3948004"/>
            <a:ext cx="4558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41C6A964-D0AF-5F07-0F94-2F14D426D96E}"/>
              </a:ext>
            </a:extLst>
          </p:cNvPr>
          <p:cNvGrpSpPr/>
          <p:nvPr/>
        </p:nvGrpSpPr>
        <p:grpSpPr>
          <a:xfrm>
            <a:off x="6409975" y="3043027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46634A3C-D1F5-CBBB-6C72-5533B294191A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FD8F0BDB-56D6-37B0-A5A5-54D471D9AB7E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4DAFB82-A07E-237C-3CA3-A726934682F7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1B48CFDA-81B4-3F75-06BB-9E88A5EF511B}"/>
              </a:ext>
            </a:extLst>
          </p:cNvPr>
          <p:cNvGrpSpPr/>
          <p:nvPr/>
        </p:nvGrpSpPr>
        <p:grpSpPr>
          <a:xfrm>
            <a:off x="7146652" y="3043022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B52EEF6B-E07E-9EED-CF99-1ED1DD9FC209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649ADC1D-B46A-CC1B-6640-8BA925B42707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9CB48E28-CB09-BD45-0EBD-A5B142B22F57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D8A6471B-EE57-AC28-A911-8B46CC58A230}"/>
              </a:ext>
            </a:extLst>
          </p:cNvPr>
          <p:cNvGrpSpPr/>
          <p:nvPr/>
        </p:nvGrpSpPr>
        <p:grpSpPr>
          <a:xfrm>
            <a:off x="6408553" y="3799346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B253DEAE-3033-C429-ED13-860506D9D36B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0D8FBF0C-81C6-88B9-7DD7-96AFEB71471A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77635E1-00C0-81D1-AE61-D77007E6B049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F6FA404B-F3F6-7A87-3EAF-F4B03620C154}"/>
              </a:ext>
            </a:extLst>
          </p:cNvPr>
          <p:cNvGrpSpPr/>
          <p:nvPr/>
        </p:nvGrpSpPr>
        <p:grpSpPr>
          <a:xfrm>
            <a:off x="7144303" y="3807720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8CE0D8B4-B8E0-A584-4F00-7C8BA20D0D7E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398D4F93-445D-9F62-5E9C-45BA91FEAED2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78F6AB61-D9F8-7CF4-57AD-96A6B1113738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725DE823-A29B-A656-E769-4FA5269255EF}"/>
              </a:ext>
            </a:extLst>
          </p:cNvPr>
          <p:cNvGrpSpPr/>
          <p:nvPr/>
        </p:nvGrpSpPr>
        <p:grpSpPr>
          <a:xfrm>
            <a:off x="6407227" y="4565028"/>
            <a:ext cx="280694" cy="296999"/>
            <a:chOff x="2438924" y="5798381"/>
            <a:chExt cx="249673" cy="249674"/>
          </a:xfrm>
        </p:grpSpPr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E9B1E32F-6D33-D1E4-1271-2DB87AA41BEA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691C0FF7-9DDB-B0D2-ACE0-4388C9C3F779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09642232-2347-01BA-EC46-890EB1D445D1}"/>
              </a:ext>
            </a:extLst>
          </p:cNvPr>
          <p:cNvGrpSpPr/>
          <p:nvPr/>
        </p:nvGrpSpPr>
        <p:grpSpPr>
          <a:xfrm>
            <a:off x="7880578" y="3040413"/>
            <a:ext cx="280694" cy="296999"/>
            <a:chOff x="2438924" y="5798381"/>
            <a:chExt cx="249673" cy="249674"/>
          </a:xfrm>
        </p:grpSpPr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B1E962F4-B6E9-D703-2185-B019FA8CD5F8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F36D2B61-6962-567D-F8FE-DCCD6C166174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02C4D165-DAD5-2089-EFC4-D7CA1850D3A8}"/>
              </a:ext>
            </a:extLst>
          </p:cNvPr>
          <p:cNvGrpSpPr/>
          <p:nvPr/>
        </p:nvGrpSpPr>
        <p:grpSpPr>
          <a:xfrm>
            <a:off x="7887429" y="4559396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4070B08C-461C-C106-9CAF-145C9929C226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5E1E2BD9-A0B3-28CD-0242-C896F3FF3CAD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4" name="Oval 33">
            <a:extLst>
              <a:ext uri="{FF2B5EF4-FFF2-40B4-BE49-F238E27FC236}">
                <a16:creationId xmlns:a16="http://schemas.microsoft.com/office/drawing/2014/main" id="{EBB7D36A-5342-8BC9-C87E-B55D57600992}"/>
              </a:ext>
            </a:extLst>
          </p:cNvPr>
          <p:cNvSpPr/>
          <p:nvPr/>
        </p:nvSpPr>
        <p:spPr>
          <a:xfrm>
            <a:off x="9125936" y="281157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516303D4-E4A3-DCEB-C581-CA09D1765E3A}"/>
              </a:ext>
            </a:extLst>
          </p:cNvPr>
          <p:cNvSpPr/>
          <p:nvPr/>
        </p:nvSpPr>
        <p:spPr>
          <a:xfrm>
            <a:off x="9862612" y="281157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BE8D1129-64B0-492A-846B-94411D4A90D4}"/>
              </a:ext>
            </a:extLst>
          </p:cNvPr>
          <p:cNvSpPr/>
          <p:nvPr/>
        </p:nvSpPr>
        <p:spPr>
          <a:xfrm>
            <a:off x="10599288" y="280617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44140A8-47E9-9B6A-44F2-E90185146E78}"/>
              </a:ext>
            </a:extLst>
          </p:cNvPr>
          <p:cNvSpPr/>
          <p:nvPr/>
        </p:nvSpPr>
        <p:spPr>
          <a:xfrm>
            <a:off x="9125936" y="356253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5E993205-C796-988A-AE1C-CF3645A3F5E2}"/>
              </a:ext>
            </a:extLst>
          </p:cNvPr>
          <p:cNvSpPr/>
          <p:nvPr/>
        </p:nvSpPr>
        <p:spPr>
          <a:xfrm>
            <a:off x="9862611" y="355984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6776A10-812D-C292-A9A0-650851646C88}"/>
              </a:ext>
            </a:extLst>
          </p:cNvPr>
          <p:cNvSpPr/>
          <p:nvPr/>
        </p:nvSpPr>
        <p:spPr>
          <a:xfrm>
            <a:off x="10599288" y="355983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0F8D8F0-6293-C05D-837F-35EE503D02ED}"/>
              </a:ext>
            </a:extLst>
          </p:cNvPr>
          <p:cNvSpPr/>
          <p:nvPr/>
        </p:nvSpPr>
        <p:spPr>
          <a:xfrm>
            <a:off x="9125936" y="4328064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6A1DC79-CBD2-1E44-C631-BC82346E45AC}"/>
              </a:ext>
            </a:extLst>
          </p:cNvPr>
          <p:cNvSpPr/>
          <p:nvPr/>
        </p:nvSpPr>
        <p:spPr>
          <a:xfrm>
            <a:off x="9862611" y="431889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D905DC8-54CB-E9BE-930B-08FA803E01D2}"/>
              </a:ext>
            </a:extLst>
          </p:cNvPr>
          <p:cNvSpPr/>
          <p:nvPr/>
        </p:nvSpPr>
        <p:spPr>
          <a:xfrm>
            <a:off x="10599286" y="431889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96BF205D-320B-2973-51FA-7F8B3ECDF322}"/>
              </a:ext>
            </a:extLst>
          </p:cNvPr>
          <p:cNvCxnSpPr>
            <a:cxnSpLocks/>
          </p:cNvCxnSpPr>
          <p:nvPr/>
        </p:nvCxnSpPr>
        <p:spPr>
          <a:xfrm>
            <a:off x="8524873" y="3948004"/>
            <a:ext cx="4558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76BCC219-CF4D-4B79-15B7-AAD7CD8A3768}"/>
              </a:ext>
            </a:extLst>
          </p:cNvPr>
          <p:cNvGrpSpPr/>
          <p:nvPr/>
        </p:nvGrpSpPr>
        <p:grpSpPr>
          <a:xfrm>
            <a:off x="10828667" y="3043017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DD3B9E49-8F74-CCEE-9091-F50E1EBE0111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3BF3804E-6926-E8A5-E37F-4C69513368E7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046E247F-3186-04BF-E829-889C1AB20BC7}"/>
              </a:ext>
            </a:extLst>
          </p:cNvPr>
          <p:cNvGrpSpPr/>
          <p:nvPr/>
        </p:nvGrpSpPr>
        <p:grpSpPr>
          <a:xfrm>
            <a:off x="9351267" y="4559392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32366F93-D070-A317-08BD-70E344896CC1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A99AD7D5-B3BB-0344-15BA-84D58B7C4B82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93BEA17F-A7AA-FA5D-F616-4F54E4B005F7}"/>
              </a:ext>
            </a:extLst>
          </p:cNvPr>
          <p:cNvGrpSpPr/>
          <p:nvPr/>
        </p:nvGrpSpPr>
        <p:grpSpPr>
          <a:xfrm>
            <a:off x="9351264" y="3807719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63DA48D4-768F-147C-4127-37FB4A01C8B6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97BAD1E0-7ECF-E6DC-BD5A-F909F20BD755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E963CBFA-F094-7B34-FE9A-C298FE9CBDD8}"/>
              </a:ext>
            </a:extLst>
          </p:cNvPr>
          <p:cNvGrpSpPr/>
          <p:nvPr/>
        </p:nvGrpSpPr>
        <p:grpSpPr>
          <a:xfrm>
            <a:off x="10093316" y="3039910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5050E229-3CD1-7FC8-DBB5-48DB76D91FE4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C9EB0AA9-F150-3062-8127-007258530E8E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13CBF3E0-C069-071A-090D-6D84C30DDFD7}"/>
              </a:ext>
            </a:extLst>
          </p:cNvPr>
          <p:cNvGrpSpPr/>
          <p:nvPr/>
        </p:nvGrpSpPr>
        <p:grpSpPr>
          <a:xfrm>
            <a:off x="10098056" y="3799341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CD09276B-731E-20EB-7A94-796884948AD6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5B6685B9-22F8-CDB0-D872-A8F6314C55E6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B4655716-1773-D81E-4231-29ED09E87AE8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4931CDE7-26E9-FB90-FD3B-A578D2D589EF}"/>
              </a:ext>
            </a:extLst>
          </p:cNvPr>
          <p:cNvGrpSpPr/>
          <p:nvPr/>
        </p:nvGrpSpPr>
        <p:grpSpPr>
          <a:xfrm>
            <a:off x="9354523" y="3048917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19D05CED-9564-CED6-46CE-C86306F04043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D8A396DD-6BCC-5F0F-9ACF-8AF83C2255EA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6B3453F4-7F67-DFBE-8A7B-DAFD8EE99766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4829DD4C-6093-9F5D-B7B1-F7E7D4EF52DF}"/>
              </a:ext>
            </a:extLst>
          </p:cNvPr>
          <p:cNvGrpSpPr/>
          <p:nvPr/>
        </p:nvGrpSpPr>
        <p:grpSpPr>
          <a:xfrm>
            <a:off x="10823932" y="455639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3EBD1B66-F54C-DFC9-D8C9-067A206D2E40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F46FBA1C-347D-84D7-9F4E-02AA1208EA45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05" name="TextBox 204">
            <a:extLst>
              <a:ext uri="{FF2B5EF4-FFF2-40B4-BE49-F238E27FC236}">
                <a16:creationId xmlns:a16="http://schemas.microsoft.com/office/drawing/2014/main" id="{421916C8-2AB9-8224-D790-B465AAB390F6}"/>
              </a:ext>
            </a:extLst>
          </p:cNvPr>
          <p:cNvSpPr txBox="1"/>
          <p:nvPr/>
        </p:nvSpPr>
        <p:spPr>
          <a:xfrm>
            <a:off x="3321948" y="5117708"/>
            <a:ext cx="2030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Configuration </a:t>
            </a:r>
            <a:r>
              <a:rPr lang="en-US" sz="2400" i="1" dirty="0"/>
              <a:t>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19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34" grpId="0" animBg="1"/>
      <p:bldP spid="35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36D79-058F-4D28-3235-26FD17EAE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Surface Chemical Reaction Networks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B576B-B071-57C6-03F7-7F51B820C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Ordered pair (</a:t>
            </a:r>
            <a:r>
              <a:rPr lang="el-GR" dirty="0"/>
              <a:t>Λ, Γ)</a:t>
            </a:r>
            <a:endParaRPr lang="en-US" dirty="0"/>
          </a:p>
          <a:p>
            <a:pPr lvl="1"/>
            <a:r>
              <a:rPr lang="el-GR" dirty="0"/>
              <a:t>Λ</a:t>
            </a:r>
            <a:r>
              <a:rPr lang="en-US" dirty="0"/>
              <a:t> = Set of input species</a:t>
            </a:r>
          </a:p>
          <a:p>
            <a:pPr lvl="1"/>
            <a:r>
              <a:rPr lang="el-GR" dirty="0"/>
              <a:t>Γ</a:t>
            </a:r>
            <a:r>
              <a:rPr lang="en-US" dirty="0"/>
              <a:t> = Set of rules</a:t>
            </a:r>
          </a:p>
          <a:p>
            <a:r>
              <a:rPr lang="en-US" dirty="0"/>
              <a:t>Surface</a:t>
            </a:r>
          </a:p>
          <a:p>
            <a:pPr lvl="1"/>
            <a:r>
              <a:rPr lang="en-US" dirty="0"/>
              <a:t>Undirected graph </a:t>
            </a:r>
          </a:p>
          <a:p>
            <a:r>
              <a:rPr lang="en-US" dirty="0"/>
              <a:t>Configuration</a:t>
            </a:r>
          </a:p>
          <a:p>
            <a:pPr lvl="1"/>
            <a:r>
              <a:rPr lang="en-US" dirty="0"/>
              <a:t>Mapping of input species to vertices on the surface</a:t>
            </a:r>
          </a:p>
          <a:p>
            <a:pPr lvl="1"/>
            <a:r>
              <a:rPr lang="en-US" dirty="0"/>
              <a:t>Each vertex has no more than 1 species at a time</a:t>
            </a:r>
          </a:p>
          <a:p>
            <a:r>
              <a:rPr lang="en-US" dirty="0"/>
              <a:t>Burnout</a:t>
            </a:r>
          </a:p>
          <a:p>
            <a:pPr lvl="1"/>
            <a:r>
              <a:rPr lang="en-US" dirty="0"/>
              <a:t>Limit to how many times a vertex can change states</a:t>
            </a:r>
          </a:p>
        </p:txBody>
      </p:sp>
    </p:spTree>
    <p:extLst>
      <p:ext uri="{BB962C8B-B14F-4D97-AF65-F5344CB8AC3E}">
        <p14:creationId xmlns:p14="http://schemas.microsoft.com/office/powerpoint/2010/main" val="329848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8B750-C8B1-0D51-4C6C-061A360A5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Example </a:t>
            </a:r>
            <a:r>
              <a:rPr lang="en-US" sz="5400" dirty="0" err="1"/>
              <a:t>sCRN</a:t>
            </a:r>
            <a:r>
              <a:rPr lang="en-US" sz="5400" dirty="0"/>
              <a:t> System: 2 burnout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5EE0013A-D321-BB07-CDB1-08FCBE2DBAC5}"/>
              </a:ext>
            </a:extLst>
          </p:cNvPr>
          <p:cNvSpPr/>
          <p:nvPr/>
        </p:nvSpPr>
        <p:spPr>
          <a:xfrm>
            <a:off x="9862612" y="2813045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342BB26B-DF52-087B-680C-5441811F25D6}"/>
              </a:ext>
            </a:extLst>
          </p:cNvPr>
          <p:cNvCxnSpPr>
            <a:cxnSpLocks/>
          </p:cNvCxnSpPr>
          <p:nvPr/>
        </p:nvCxnSpPr>
        <p:spPr>
          <a:xfrm>
            <a:off x="5589545" y="3948004"/>
            <a:ext cx="4558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B63F856A-B305-A6DA-004B-74C318996094}"/>
              </a:ext>
            </a:extLst>
          </p:cNvPr>
          <p:cNvCxnSpPr>
            <a:cxnSpLocks/>
          </p:cNvCxnSpPr>
          <p:nvPr/>
        </p:nvCxnSpPr>
        <p:spPr>
          <a:xfrm>
            <a:off x="8524873" y="3948004"/>
            <a:ext cx="45581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Group 75">
            <a:extLst>
              <a:ext uri="{FF2B5EF4-FFF2-40B4-BE49-F238E27FC236}">
                <a16:creationId xmlns:a16="http://schemas.microsoft.com/office/drawing/2014/main" id="{1ECF3911-4057-9BB3-6D6A-CA2CA2EED15A}"/>
              </a:ext>
            </a:extLst>
          </p:cNvPr>
          <p:cNvGrpSpPr/>
          <p:nvPr/>
        </p:nvGrpSpPr>
        <p:grpSpPr>
          <a:xfrm>
            <a:off x="3467382" y="4565028"/>
            <a:ext cx="280694" cy="296999"/>
            <a:chOff x="2438924" y="5798381"/>
            <a:chExt cx="249673" cy="249674"/>
          </a:xfrm>
        </p:grpSpPr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AD48555C-6EEC-9CDF-6F00-3899EA0D9779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51FA3756-120B-0868-240F-9DA4F0022B6D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5333CD15-0AF3-4615-3B41-577BA8A8D925}"/>
              </a:ext>
            </a:extLst>
          </p:cNvPr>
          <p:cNvGrpSpPr/>
          <p:nvPr/>
        </p:nvGrpSpPr>
        <p:grpSpPr>
          <a:xfrm>
            <a:off x="3467147" y="3799503"/>
            <a:ext cx="280694" cy="296999"/>
            <a:chOff x="2438924" y="5798381"/>
            <a:chExt cx="249673" cy="249674"/>
          </a:xfrm>
        </p:grpSpPr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79AD67B1-0240-C13D-B76A-4B2726DB3954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B4C54569-83AD-EAAE-8CD8-A11BD5BFE271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562B0D99-94DF-4BC1-1552-3B9B82214116}"/>
              </a:ext>
            </a:extLst>
          </p:cNvPr>
          <p:cNvGrpSpPr/>
          <p:nvPr/>
        </p:nvGrpSpPr>
        <p:grpSpPr>
          <a:xfrm>
            <a:off x="4203101" y="3054545"/>
            <a:ext cx="280694" cy="296999"/>
            <a:chOff x="2438924" y="5798381"/>
            <a:chExt cx="249673" cy="249674"/>
          </a:xfrm>
        </p:grpSpPr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D481C7C7-BEBD-52C4-FED3-AD119E8D14E3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8D60512D-1F79-22C3-EF85-52072394CB10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ACD234A8-6078-6CF4-A941-51140F42E1FA}"/>
              </a:ext>
            </a:extLst>
          </p:cNvPr>
          <p:cNvGrpSpPr/>
          <p:nvPr/>
        </p:nvGrpSpPr>
        <p:grpSpPr>
          <a:xfrm>
            <a:off x="4939769" y="3054545"/>
            <a:ext cx="280694" cy="296999"/>
            <a:chOff x="2438924" y="5798381"/>
            <a:chExt cx="249673" cy="249674"/>
          </a:xfrm>
        </p:grpSpPr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25BB6A47-41AD-755D-AD70-EBA1F403CC73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3B899D5C-D065-D9E0-BD44-0C63A331291A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466AA7EB-EDD2-CC52-D965-7E3F47540E69}"/>
              </a:ext>
            </a:extLst>
          </p:cNvPr>
          <p:cNvGrpSpPr/>
          <p:nvPr/>
        </p:nvGrpSpPr>
        <p:grpSpPr>
          <a:xfrm>
            <a:off x="3466999" y="304891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A3A53CE0-ACD6-6632-AAC7-26A3666DFF12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CF6E97FA-4CC7-4B3F-065C-98F9069C0554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627359C8-84F2-BF81-60A6-72F330654048}"/>
              </a:ext>
            </a:extLst>
          </p:cNvPr>
          <p:cNvGrpSpPr/>
          <p:nvPr/>
        </p:nvGrpSpPr>
        <p:grpSpPr>
          <a:xfrm>
            <a:off x="4193973" y="3807720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BB89D8FD-27D9-F323-38F1-B39814510D85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9A80520F-4684-BB98-BA7F-FB51DBF94471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99BBF66A-9DC8-1D47-97EC-82B3100E744E}"/>
              </a:ext>
            </a:extLst>
          </p:cNvPr>
          <p:cNvGrpSpPr/>
          <p:nvPr/>
        </p:nvGrpSpPr>
        <p:grpSpPr>
          <a:xfrm>
            <a:off x="4930514" y="4565028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53130AB-FF0F-29EC-8B05-E39E95528065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409D40E3-F7A6-AC32-4A43-FEF8DD4EC756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ADC84715-1331-BCED-4BD6-F33C87DB150F}"/>
              </a:ext>
            </a:extLst>
          </p:cNvPr>
          <p:cNvGrpSpPr/>
          <p:nvPr/>
        </p:nvGrpSpPr>
        <p:grpSpPr>
          <a:xfrm>
            <a:off x="6409975" y="3043027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20A02AE3-8C93-1576-12C4-3CF338DD3B33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CF6427F5-1E5C-6E61-F70F-BEBB64CA1400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33740E11-0894-8FB8-3796-A68F87D66CB3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CE0F09F0-7AD3-280E-5DF2-22BDC518753E}"/>
              </a:ext>
            </a:extLst>
          </p:cNvPr>
          <p:cNvGrpSpPr/>
          <p:nvPr/>
        </p:nvGrpSpPr>
        <p:grpSpPr>
          <a:xfrm>
            <a:off x="7146652" y="3043022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8AF04083-771F-E4CF-9D53-6A1B3BE204F8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521ACA5F-C033-0EFA-79A1-4A425D737BA2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86E61DB-DF28-A5D6-0A7F-13CC700B85BE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9721F198-043A-6C8D-F942-44434A6BE15B}"/>
              </a:ext>
            </a:extLst>
          </p:cNvPr>
          <p:cNvGrpSpPr/>
          <p:nvPr/>
        </p:nvGrpSpPr>
        <p:grpSpPr>
          <a:xfrm>
            <a:off x="6408553" y="3799346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D598E91F-057C-C35E-797E-12AC5BBFA49E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0ED90FCE-3CEB-C594-7955-D06B6DBEA1F8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CE86EE6B-52D6-D246-89E4-C9ADD97654C3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D22E6C11-35FB-2784-3FC8-92321096FFCE}"/>
              </a:ext>
            </a:extLst>
          </p:cNvPr>
          <p:cNvGrpSpPr/>
          <p:nvPr/>
        </p:nvGrpSpPr>
        <p:grpSpPr>
          <a:xfrm>
            <a:off x="7144303" y="3807720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16980B5E-C9B2-AFE7-7708-3EB0F8AE2232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881FFFCA-E9F8-030A-297A-EE5101F0FC5E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68828135-F270-95DF-70D2-0C056F20EDEA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1BC9548B-0B55-75BB-7C0E-CEFBBADAA0E1}"/>
              </a:ext>
            </a:extLst>
          </p:cNvPr>
          <p:cNvGrpSpPr/>
          <p:nvPr/>
        </p:nvGrpSpPr>
        <p:grpSpPr>
          <a:xfrm>
            <a:off x="6407227" y="4565028"/>
            <a:ext cx="280694" cy="296999"/>
            <a:chOff x="2438924" y="5798381"/>
            <a:chExt cx="249673" cy="249674"/>
          </a:xfrm>
        </p:grpSpPr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E7878CA-CB31-51DB-2837-ADDDF5E76A95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C3AA914B-AE81-EEF1-83ED-2EBA71A07AC3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2A989954-2A7E-96D8-1A3B-DE45F721B163}"/>
              </a:ext>
            </a:extLst>
          </p:cNvPr>
          <p:cNvGrpSpPr/>
          <p:nvPr/>
        </p:nvGrpSpPr>
        <p:grpSpPr>
          <a:xfrm>
            <a:off x="7880578" y="3040413"/>
            <a:ext cx="280694" cy="296999"/>
            <a:chOff x="2438924" y="5798381"/>
            <a:chExt cx="249673" cy="249674"/>
          </a:xfrm>
        </p:grpSpPr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F84A0323-71D0-CC8D-CF47-719FE48FC39C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FE3C998F-F14B-D3FF-05CF-0576969F4F96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645EAF64-4C2C-979B-7B74-D06B3570DF45}"/>
              </a:ext>
            </a:extLst>
          </p:cNvPr>
          <p:cNvGrpSpPr/>
          <p:nvPr/>
        </p:nvGrpSpPr>
        <p:grpSpPr>
          <a:xfrm>
            <a:off x="7887429" y="4559396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BD2F6D68-48CC-30C0-8998-FDDB06BBFD83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ECB86D86-5820-C9D2-6F51-0765970668CD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D22655C1-07DE-E873-8380-9E617F002D3D}"/>
              </a:ext>
            </a:extLst>
          </p:cNvPr>
          <p:cNvGrpSpPr/>
          <p:nvPr/>
        </p:nvGrpSpPr>
        <p:grpSpPr>
          <a:xfrm>
            <a:off x="10828667" y="3043017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AE10F5A9-F6BA-A1DB-377C-49147D1BC056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4C15FBE2-D416-74C7-6A18-CD3DCE78A082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D7E3B8A2-96C2-8AFB-B360-949BCE309A16}"/>
              </a:ext>
            </a:extLst>
          </p:cNvPr>
          <p:cNvGrpSpPr/>
          <p:nvPr/>
        </p:nvGrpSpPr>
        <p:grpSpPr>
          <a:xfrm>
            <a:off x="9351267" y="4559392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E074901F-6B6E-C0C9-D1A7-3B0E470A0EC7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BDBA5AF6-2614-69A4-D6A5-282D403C9251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78CC06C2-7655-8EF4-7BFE-CE2EE0894B01}"/>
              </a:ext>
            </a:extLst>
          </p:cNvPr>
          <p:cNvGrpSpPr/>
          <p:nvPr/>
        </p:nvGrpSpPr>
        <p:grpSpPr>
          <a:xfrm>
            <a:off x="9351264" y="3807719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815AD3BD-6C70-9294-067C-256E44563524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91E45C3A-4BCC-1AD5-2F47-27738507A1BE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EED13170-9ADA-3AC1-7D3F-257E0986E535}"/>
              </a:ext>
            </a:extLst>
          </p:cNvPr>
          <p:cNvGrpSpPr/>
          <p:nvPr/>
        </p:nvGrpSpPr>
        <p:grpSpPr>
          <a:xfrm>
            <a:off x="10093316" y="3039910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67092B70-98D7-FBB4-F637-D55C13F6B005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0E66B679-B77E-C0BC-3525-75913E003B13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652119D8-6373-F078-55E8-A4523EB63E3B}"/>
              </a:ext>
            </a:extLst>
          </p:cNvPr>
          <p:cNvGrpSpPr/>
          <p:nvPr/>
        </p:nvGrpSpPr>
        <p:grpSpPr>
          <a:xfrm>
            <a:off x="10098056" y="3799341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BD30C06A-DBCA-675A-F7A6-21B04F933A2F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89532DA3-F8ED-8691-FB86-64B7CAE49009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9B35CC24-9C57-6228-982C-794994BBA472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A1FA9D1B-A12C-9036-DD23-D53AF16755FF}"/>
              </a:ext>
            </a:extLst>
          </p:cNvPr>
          <p:cNvGrpSpPr/>
          <p:nvPr/>
        </p:nvGrpSpPr>
        <p:grpSpPr>
          <a:xfrm>
            <a:off x="9354523" y="3048917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7BA2F431-20D9-2885-1A5C-7CB43D0548C3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41400959-91D2-1279-5ED1-D9BB1CDA794B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DA7CE7B1-239D-04FA-C883-0C4422F158F2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8C3E3F49-4132-A493-DC49-5CFF3D642F4D}"/>
              </a:ext>
            </a:extLst>
          </p:cNvPr>
          <p:cNvGrpSpPr/>
          <p:nvPr/>
        </p:nvGrpSpPr>
        <p:grpSpPr>
          <a:xfrm>
            <a:off x="10823932" y="455639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83DEB971-8C77-D5D4-3DAD-CDD9F8A7FBF3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FB7F6C2F-1B6D-3C82-EB41-02DFDDCDB13F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" name="Oval 5">
            <a:extLst>
              <a:ext uri="{FF2B5EF4-FFF2-40B4-BE49-F238E27FC236}">
                <a16:creationId xmlns:a16="http://schemas.microsoft.com/office/drawing/2014/main" id="{B85F54D2-0274-33A7-0778-E5AD26D89DE7}"/>
              </a:ext>
            </a:extLst>
          </p:cNvPr>
          <p:cNvSpPr/>
          <p:nvPr/>
        </p:nvSpPr>
        <p:spPr>
          <a:xfrm>
            <a:off x="3232536" y="282802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7FB63D1-FE25-B177-E7F0-2B49C86A2D89}"/>
              </a:ext>
            </a:extLst>
          </p:cNvPr>
          <p:cNvSpPr/>
          <p:nvPr/>
        </p:nvSpPr>
        <p:spPr>
          <a:xfrm>
            <a:off x="3969212" y="282802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BCA1264-5640-0A7B-A0C5-A0DC55850CF4}"/>
              </a:ext>
            </a:extLst>
          </p:cNvPr>
          <p:cNvSpPr/>
          <p:nvPr/>
        </p:nvSpPr>
        <p:spPr>
          <a:xfrm>
            <a:off x="4705888" y="282262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97CAE71-B7D7-2FCB-5B6A-916B93C509DF}"/>
              </a:ext>
            </a:extLst>
          </p:cNvPr>
          <p:cNvSpPr/>
          <p:nvPr/>
        </p:nvSpPr>
        <p:spPr>
          <a:xfrm>
            <a:off x="3232536" y="357898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DD2F600-7C03-44E2-0D99-254D4BE7C87B}"/>
              </a:ext>
            </a:extLst>
          </p:cNvPr>
          <p:cNvSpPr/>
          <p:nvPr/>
        </p:nvSpPr>
        <p:spPr>
          <a:xfrm>
            <a:off x="3969211" y="357629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B974D38-5C3E-BC93-FFA2-37D992BED301}"/>
              </a:ext>
            </a:extLst>
          </p:cNvPr>
          <p:cNvSpPr/>
          <p:nvPr/>
        </p:nvSpPr>
        <p:spPr>
          <a:xfrm>
            <a:off x="4705888" y="357628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5275CAA-4761-EF3E-28E1-3536AE3E7F85}"/>
              </a:ext>
            </a:extLst>
          </p:cNvPr>
          <p:cNvSpPr/>
          <p:nvPr/>
        </p:nvSpPr>
        <p:spPr>
          <a:xfrm>
            <a:off x="3232536" y="4344515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800FB95-B05E-09B0-4462-85716A89DFB4}"/>
              </a:ext>
            </a:extLst>
          </p:cNvPr>
          <p:cNvSpPr/>
          <p:nvPr/>
        </p:nvSpPr>
        <p:spPr>
          <a:xfrm>
            <a:off x="3969211" y="433534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DEEB80B-F83A-DBC0-F394-32B1CDB845C4}"/>
              </a:ext>
            </a:extLst>
          </p:cNvPr>
          <p:cNvSpPr/>
          <p:nvPr/>
        </p:nvSpPr>
        <p:spPr>
          <a:xfrm>
            <a:off x="4705887" y="433534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0C76188-85AD-FCF4-6430-2BA282BCB60F}"/>
              </a:ext>
            </a:extLst>
          </p:cNvPr>
          <p:cNvSpPr/>
          <p:nvPr/>
        </p:nvSpPr>
        <p:spPr>
          <a:xfrm>
            <a:off x="6179237" y="281886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700C6FA-8CE8-6EDD-69D8-B784979B3059}"/>
              </a:ext>
            </a:extLst>
          </p:cNvPr>
          <p:cNvSpPr/>
          <p:nvPr/>
        </p:nvSpPr>
        <p:spPr>
          <a:xfrm>
            <a:off x="6915913" y="281886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6EDECD5-6AE1-0ECA-EA41-A101B44614B2}"/>
              </a:ext>
            </a:extLst>
          </p:cNvPr>
          <p:cNvSpPr/>
          <p:nvPr/>
        </p:nvSpPr>
        <p:spPr>
          <a:xfrm>
            <a:off x="7652589" y="281346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94E1D0C-E1EA-E3ED-A8D8-21E1854BEC2C}"/>
              </a:ext>
            </a:extLst>
          </p:cNvPr>
          <p:cNvSpPr/>
          <p:nvPr/>
        </p:nvSpPr>
        <p:spPr>
          <a:xfrm>
            <a:off x="6179237" y="3569823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BFE51A5-3EEF-7770-2105-F26608DC9EC9}"/>
              </a:ext>
            </a:extLst>
          </p:cNvPr>
          <p:cNvSpPr/>
          <p:nvPr/>
        </p:nvSpPr>
        <p:spPr>
          <a:xfrm>
            <a:off x="6915912" y="3567124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9DD5FD2-AA43-B588-9003-625CE90E37BE}"/>
              </a:ext>
            </a:extLst>
          </p:cNvPr>
          <p:cNvSpPr/>
          <p:nvPr/>
        </p:nvSpPr>
        <p:spPr>
          <a:xfrm>
            <a:off x="7652589" y="356712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DA5BDF0-EEF3-ABD0-0695-F44418009623}"/>
              </a:ext>
            </a:extLst>
          </p:cNvPr>
          <p:cNvSpPr/>
          <p:nvPr/>
        </p:nvSpPr>
        <p:spPr>
          <a:xfrm>
            <a:off x="6179237" y="433534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00F604C-159F-A1B8-D71A-558C682E0E38}"/>
              </a:ext>
            </a:extLst>
          </p:cNvPr>
          <p:cNvSpPr/>
          <p:nvPr/>
        </p:nvSpPr>
        <p:spPr>
          <a:xfrm>
            <a:off x="6915912" y="4326182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4496B3BE-7B1E-C3D7-A1FC-EED464E39622}"/>
              </a:ext>
            </a:extLst>
          </p:cNvPr>
          <p:cNvSpPr/>
          <p:nvPr/>
        </p:nvSpPr>
        <p:spPr>
          <a:xfrm>
            <a:off x="7652588" y="4326181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F4900E5-9C29-B046-D410-9E9D3019536C}"/>
              </a:ext>
            </a:extLst>
          </p:cNvPr>
          <p:cNvSpPr/>
          <p:nvPr/>
        </p:nvSpPr>
        <p:spPr>
          <a:xfrm>
            <a:off x="9125936" y="2811576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15AB749-6B09-18AF-C508-296322CE7AA0}"/>
              </a:ext>
            </a:extLst>
          </p:cNvPr>
          <p:cNvSpPr/>
          <p:nvPr/>
        </p:nvSpPr>
        <p:spPr>
          <a:xfrm>
            <a:off x="10599288" y="280617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67B10A3-5CCA-59E7-5202-924A069BDD15}"/>
              </a:ext>
            </a:extLst>
          </p:cNvPr>
          <p:cNvSpPr/>
          <p:nvPr/>
        </p:nvSpPr>
        <p:spPr>
          <a:xfrm>
            <a:off x="9862611" y="3559840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B65ADD6-0392-94ED-ADDF-4B11C6C56E54}"/>
              </a:ext>
            </a:extLst>
          </p:cNvPr>
          <p:cNvSpPr/>
          <p:nvPr/>
        </p:nvSpPr>
        <p:spPr>
          <a:xfrm>
            <a:off x="10599288" y="355983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41C8D38A-4C8F-172C-5719-A78F394C210B}"/>
              </a:ext>
            </a:extLst>
          </p:cNvPr>
          <p:cNvSpPr/>
          <p:nvPr/>
        </p:nvSpPr>
        <p:spPr>
          <a:xfrm>
            <a:off x="9125936" y="4328064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45ACC79F-80E4-2EAC-A5AC-D39624C661D7}"/>
              </a:ext>
            </a:extLst>
          </p:cNvPr>
          <p:cNvSpPr/>
          <p:nvPr/>
        </p:nvSpPr>
        <p:spPr>
          <a:xfrm>
            <a:off x="9862611" y="4318899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E516D4A2-D620-9A86-E0D9-E96B9B58AAE7}"/>
              </a:ext>
            </a:extLst>
          </p:cNvPr>
          <p:cNvSpPr/>
          <p:nvPr/>
        </p:nvSpPr>
        <p:spPr>
          <a:xfrm>
            <a:off x="10599286" y="4318898"/>
            <a:ext cx="736676" cy="756361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C0D43D-BEAA-9020-646C-817334DB6F39}"/>
              </a:ext>
            </a:extLst>
          </p:cNvPr>
          <p:cNvSpPr/>
          <p:nvPr/>
        </p:nvSpPr>
        <p:spPr>
          <a:xfrm>
            <a:off x="9125935" y="3567937"/>
            <a:ext cx="736676" cy="75636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BE0EAA-FBCF-0651-FF53-10E6666CA5C9}"/>
              </a:ext>
            </a:extLst>
          </p:cNvPr>
          <p:cNvSpPr txBox="1"/>
          <p:nvPr/>
        </p:nvSpPr>
        <p:spPr>
          <a:xfrm>
            <a:off x="363164" y="2960084"/>
            <a:ext cx="24657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/>
              <a:t>Species:</a:t>
            </a:r>
          </a:p>
          <a:p>
            <a:pPr algn="ctr"/>
            <a:endParaRPr lang="en-US" dirty="0"/>
          </a:p>
          <a:p>
            <a:pPr algn="ctr"/>
            <a:endParaRPr lang="en-US" u="sng" dirty="0"/>
          </a:p>
          <a:p>
            <a:pPr algn="ctr"/>
            <a:r>
              <a:rPr lang="en-US" sz="2400" u="sng" dirty="0"/>
              <a:t>Rules:</a:t>
            </a:r>
          </a:p>
          <a:p>
            <a:pPr algn="ctr"/>
            <a:endParaRPr lang="en-US" u="sng" dirty="0"/>
          </a:p>
          <a:p>
            <a:pPr algn="ctr"/>
            <a:endParaRPr lang="en-US" u="sng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DBE97D2-C31E-33B1-ED00-DB8C9D0AA404}"/>
              </a:ext>
            </a:extLst>
          </p:cNvPr>
          <p:cNvGrpSpPr/>
          <p:nvPr/>
        </p:nvGrpSpPr>
        <p:grpSpPr>
          <a:xfrm>
            <a:off x="950003" y="3452599"/>
            <a:ext cx="280694" cy="296999"/>
            <a:chOff x="3810627" y="5564876"/>
            <a:chExt cx="249673" cy="249674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5865BF63-24DD-C89E-46DB-395C0CFB9385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B51F02A-A32F-8794-7B79-726FAF13D0A5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B07CAC1F-5811-4C57-3CBE-0E5114FF5C7A}"/>
              </a:ext>
            </a:extLst>
          </p:cNvPr>
          <p:cNvGrpSpPr/>
          <p:nvPr/>
        </p:nvGrpSpPr>
        <p:grpSpPr>
          <a:xfrm>
            <a:off x="1952409" y="3449781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752742B2-FB7E-E65F-B413-31A9E998AA6F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3E11440F-1537-00E9-BDAE-2FF4095F83B9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4EAA4FCF-395F-CC4D-0D04-9CAF3A33E94B}"/>
              </a:ext>
            </a:extLst>
          </p:cNvPr>
          <p:cNvGrpSpPr/>
          <p:nvPr/>
        </p:nvGrpSpPr>
        <p:grpSpPr>
          <a:xfrm>
            <a:off x="1280454" y="3449781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644CD677-E401-492D-116C-FB54375A166D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784FA23-D89F-EF13-772D-707C270456F9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4F2F8292-3183-3BF8-99A8-0918D4A90C9D}"/>
              </a:ext>
            </a:extLst>
          </p:cNvPr>
          <p:cNvGrpSpPr/>
          <p:nvPr/>
        </p:nvGrpSpPr>
        <p:grpSpPr>
          <a:xfrm>
            <a:off x="1616785" y="3449781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6817C6EE-F37F-D25F-00D5-445986F0B318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A926F8D6-7F7F-76E9-8C91-F4F8AC994679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83969C1E-31F5-9F32-DCFB-795B2B08ADB7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A218353D-7468-5C25-6A41-FA29A8AE97AB}"/>
              </a:ext>
            </a:extLst>
          </p:cNvPr>
          <p:cNvGrpSpPr/>
          <p:nvPr/>
        </p:nvGrpSpPr>
        <p:grpSpPr>
          <a:xfrm>
            <a:off x="756476" y="4359935"/>
            <a:ext cx="280694" cy="296999"/>
            <a:chOff x="3810627" y="5564876"/>
            <a:chExt cx="249673" cy="249674"/>
          </a:xfrm>
        </p:grpSpPr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4FF84040-1EAD-7016-7ACB-84671DAEC53A}"/>
                </a:ext>
              </a:extLst>
            </p:cNvPr>
            <p:cNvSpPr/>
            <p:nvPr/>
          </p:nvSpPr>
          <p:spPr>
            <a:xfrm>
              <a:off x="3810631" y="5564876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37DBFB45-92D3-D2F3-EA88-0C4C00102194}"/>
                </a:ext>
              </a:extLst>
            </p:cNvPr>
            <p:cNvSpPr/>
            <p:nvPr/>
          </p:nvSpPr>
          <p:spPr>
            <a:xfrm rot="5400000">
              <a:off x="3810627" y="5564877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6C2E7FB-7673-0090-7667-79B9BE4F5D5F}"/>
              </a:ext>
            </a:extLst>
          </p:cNvPr>
          <p:cNvGrpSpPr/>
          <p:nvPr/>
        </p:nvGrpSpPr>
        <p:grpSpPr>
          <a:xfrm>
            <a:off x="1086927" y="4357117"/>
            <a:ext cx="286693" cy="302632"/>
            <a:chOff x="4104558" y="5562507"/>
            <a:chExt cx="255009" cy="254409"/>
          </a:xfrm>
          <a:solidFill>
            <a:srgbClr val="FF0000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05E1A0BC-8065-E55C-8212-B7189533F23C}"/>
                </a:ext>
              </a:extLst>
            </p:cNvPr>
            <p:cNvSpPr/>
            <p:nvPr/>
          </p:nvSpPr>
          <p:spPr>
            <a:xfrm>
              <a:off x="4104558" y="5562507"/>
              <a:ext cx="255008" cy="254405"/>
            </a:xfrm>
            <a:custGeom>
              <a:avLst/>
              <a:gdLst>
                <a:gd name="connsiteX0" fmla="*/ 127458 w 255008"/>
                <a:gd name="connsiteY0" fmla="*/ 254330 h 254405"/>
                <a:gd name="connsiteX1" fmla="*/ -31 w 255008"/>
                <a:gd name="connsiteY1" fmla="*/ 127131 h 254405"/>
                <a:gd name="connsiteX2" fmla="*/ 127458 w 255008"/>
                <a:gd name="connsiteY2" fmla="*/ -76 h 254405"/>
                <a:gd name="connsiteX3" fmla="*/ 254977 w 255008"/>
                <a:gd name="connsiteY3" fmla="*/ 127131 h 254405"/>
                <a:gd name="connsiteX4" fmla="*/ 127458 w 255008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008" h="254405">
                  <a:moveTo>
                    <a:pt x="127458" y="254330"/>
                  </a:moveTo>
                  <a:cubicBezTo>
                    <a:pt x="57057" y="254330"/>
                    <a:pt x="-31" y="197353"/>
                    <a:pt x="-31" y="127131"/>
                  </a:cubicBezTo>
                  <a:cubicBezTo>
                    <a:pt x="-31" y="56908"/>
                    <a:pt x="57057" y="-76"/>
                    <a:pt x="127458" y="-76"/>
                  </a:cubicBezTo>
                  <a:cubicBezTo>
                    <a:pt x="197897" y="-76"/>
                    <a:pt x="254977" y="56908"/>
                    <a:pt x="254977" y="127131"/>
                  </a:cubicBezTo>
                  <a:cubicBezTo>
                    <a:pt x="254977" y="197353"/>
                    <a:pt x="197897" y="254330"/>
                    <a:pt x="127458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57E8D90E-4AC1-B69E-B161-19F3170D4886}"/>
                </a:ext>
              </a:extLst>
            </p:cNvPr>
            <p:cNvSpPr/>
            <p:nvPr/>
          </p:nvSpPr>
          <p:spPr>
            <a:xfrm rot="5400000">
              <a:off x="4104861" y="5562209"/>
              <a:ext cx="254404" cy="255009"/>
            </a:xfrm>
            <a:custGeom>
              <a:avLst/>
              <a:gdLst>
                <a:gd name="connsiteX0" fmla="*/ 254414 w 254404"/>
                <a:gd name="connsiteY0" fmla="*/ 127549 h 255009"/>
                <a:gd name="connsiteX1" fmla="*/ 127212 w 254404"/>
                <a:gd name="connsiteY1" fmla="*/ 255041 h 255009"/>
                <a:gd name="connsiteX2" fmla="*/ 10 w 254404"/>
                <a:gd name="connsiteY2" fmla="*/ 127549 h 255009"/>
                <a:gd name="connsiteX3" fmla="*/ 127212 w 254404"/>
                <a:gd name="connsiteY3" fmla="*/ 32 h 255009"/>
                <a:gd name="connsiteX4" fmla="*/ 254414 w 254404"/>
                <a:gd name="connsiteY4" fmla="*/ 127549 h 25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5009">
                  <a:moveTo>
                    <a:pt x="254414" y="127549"/>
                  </a:moveTo>
                  <a:cubicBezTo>
                    <a:pt x="254414" y="197957"/>
                    <a:pt x="197436" y="255041"/>
                    <a:pt x="127212" y="255041"/>
                  </a:cubicBezTo>
                  <a:cubicBezTo>
                    <a:pt x="56988" y="255041"/>
                    <a:pt x="10" y="197957"/>
                    <a:pt x="10" y="127549"/>
                  </a:cubicBezTo>
                  <a:cubicBezTo>
                    <a:pt x="10" y="57115"/>
                    <a:pt x="56988" y="32"/>
                    <a:pt x="127212" y="32"/>
                  </a:cubicBezTo>
                  <a:cubicBezTo>
                    <a:pt x="197436" y="32"/>
                    <a:pt x="254414" y="57115"/>
                    <a:pt x="254414" y="12754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4CB34007-5DD2-61F9-DE33-A9FA1C8B4E0C}"/>
              </a:ext>
            </a:extLst>
          </p:cNvPr>
          <p:cNvGrpSpPr/>
          <p:nvPr/>
        </p:nvGrpSpPr>
        <p:grpSpPr>
          <a:xfrm>
            <a:off x="1820785" y="4354303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F1312DE6-F03B-624C-7D8D-14E9983C9979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0BB2A9BD-6B73-950E-08D7-71ADD6FC9688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2980062B-E22E-158F-6BF5-D59F30E701CF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1856B92C-8D1E-9B0D-36DB-E338301D2815}"/>
                  </a:ext>
                </a:extLst>
              </p:cNvPr>
              <p:cNvSpPr txBox="1"/>
              <p:nvPr/>
            </p:nvSpPr>
            <p:spPr>
              <a:xfrm>
                <a:off x="1463791" y="4344515"/>
                <a:ext cx="277534" cy="3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1856B92C-8D1E-9B0D-36DB-E338301D28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3791" y="4344515"/>
                <a:ext cx="277534" cy="329504"/>
              </a:xfrm>
              <a:prstGeom prst="rect">
                <a:avLst/>
              </a:prstGeom>
              <a:blipFill>
                <a:blip r:embed="rId2"/>
                <a:stretch>
                  <a:fillRect l="-4348" r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0" name="Group 89">
            <a:extLst>
              <a:ext uri="{FF2B5EF4-FFF2-40B4-BE49-F238E27FC236}">
                <a16:creationId xmlns:a16="http://schemas.microsoft.com/office/drawing/2014/main" id="{419A73EE-3272-82FF-544E-2F6B1434A233}"/>
              </a:ext>
            </a:extLst>
          </p:cNvPr>
          <p:cNvGrpSpPr/>
          <p:nvPr/>
        </p:nvGrpSpPr>
        <p:grpSpPr>
          <a:xfrm>
            <a:off x="2149605" y="4354303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EAA96F5F-BEA1-C4BF-4D07-5E9A14F4A835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E832077A-8F43-C987-B356-12614471E43F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64994C8B-4553-068D-597A-12FFE40815A2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3955A3EB-8DBB-A3DD-82EC-2A569A2CEE62}"/>
              </a:ext>
            </a:extLst>
          </p:cNvPr>
          <p:cNvGrpSpPr/>
          <p:nvPr/>
        </p:nvGrpSpPr>
        <p:grpSpPr>
          <a:xfrm>
            <a:off x="756476" y="4748285"/>
            <a:ext cx="285985" cy="302631"/>
            <a:chOff x="4403719" y="5562507"/>
            <a:chExt cx="254379" cy="254408"/>
          </a:xfrm>
          <a:solidFill>
            <a:srgbClr val="E9D909"/>
          </a:solidFill>
        </p:grpSpPr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C702BD30-70D3-2E04-397F-6E984618E110}"/>
                </a:ext>
              </a:extLst>
            </p:cNvPr>
            <p:cNvSpPr/>
            <p:nvPr/>
          </p:nvSpPr>
          <p:spPr>
            <a:xfrm>
              <a:off x="4403722" y="5562507"/>
              <a:ext cx="254375" cy="254405"/>
            </a:xfrm>
            <a:custGeom>
              <a:avLst/>
              <a:gdLst>
                <a:gd name="connsiteX0" fmla="*/ 127179 w 254375"/>
                <a:gd name="connsiteY0" fmla="*/ -76 h 254405"/>
                <a:gd name="connsiteX1" fmla="*/ -20 w 254375"/>
                <a:gd name="connsiteY1" fmla="*/ 127131 h 254405"/>
                <a:gd name="connsiteX2" fmla="*/ 127179 w 254375"/>
                <a:gd name="connsiteY2" fmla="*/ 254330 h 254405"/>
                <a:gd name="connsiteX3" fmla="*/ 254355 w 254375"/>
                <a:gd name="connsiteY3" fmla="*/ 127131 h 254405"/>
                <a:gd name="connsiteX4" fmla="*/ 127179 w 254375"/>
                <a:gd name="connsiteY4" fmla="*/ -76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375" h="254405">
                  <a:moveTo>
                    <a:pt x="127179" y="-76"/>
                  </a:moveTo>
                  <a:cubicBezTo>
                    <a:pt x="56957" y="-76"/>
                    <a:pt x="-20" y="56908"/>
                    <a:pt x="-20" y="127131"/>
                  </a:cubicBezTo>
                  <a:cubicBezTo>
                    <a:pt x="-20" y="197353"/>
                    <a:pt x="56957" y="254330"/>
                    <a:pt x="127179" y="254330"/>
                  </a:cubicBezTo>
                  <a:cubicBezTo>
                    <a:pt x="197379" y="254330"/>
                    <a:pt x="254355" y="197353"/>
                    <a:pt x="254355" y="127131"/>
                  </a:cubicBezTo>
                  <a:cubicBezTo>
                    <a:pt x="254355" y="56908"/>
                    <a:pt x="197379" y="-76"/>
                    <a:pt x="127179" y="-76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4DC2B59D-C953-491E-0CF6-DF4CCC908E3E}"/>
                </a:ext>
              </a:extLst>
            </p:cNvPr>
            <p:cNvSpPr/>
            <p:nvPr/>
          </p:nvSpPr>
          <p:spPr>
            <a:xfrm rot="16200000" flipV="1">
              <a:off x="4403707" y="5562524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F4A468EE-7350-6251-46A5-1EECA0F9EA74}"/>
                </a:ext>
              </a:extLst>
            </p:cNvPr>
            <p:cNvSpPr/>
            <p:nvPr/>
          </p:nvSpPr>
          <p:spPr>
            <a:xfrm rot="16200000" flipV="1">
              <a:off x="4403706" y="5562520"/>
              <a:ext cx="254404" cy="254378"/>
            </a:xfrm>
            <a:custGeom>
              <a:avLst/>
              <a:gdLst>
                <a:gd name="connsiteX0" fmla="*/ 254453 w 254404"/>
                <a:gd name="connsiteY0" fmla="*/ 127219 h 254378"/>
                <a:gd name="connsiteX1" fmla="*/ 127251 w 254404"/>
                <a:gd name="connsiteY1" fmla="*/ 254421 h 254378"/>
                <a:gd name="connsiteX2" fmla="*/ 49 w 254404"/>
                <a:gd name="connsiteY2" fmla="*/ 127219 h 254378"/>
                <a:gd name="connsiteX3" fmla="*/ 127251 w 254404"/>
                <a:gd name="connsiteY3" fmla="*/ 43 h 254378"/>
                <a:gd name="connsiteX4" fmla="*/ 254453 w 254404"/>
                <a:gd name="connsiteY4" fmla="*/ 127219 h 25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378">
                  <a:moveTo>
                    <a:pt x="254453" y="127219"/>
                  </a:moveTo>
                  <a:cubicBezTo>
                    <a:pt x="254453" y="197443"/>
                    <a:pt x="197475" y="254421"/>
                    <a:pt x="127251" y="254421"/>
                  </a:cubicBezTo>
                  <a:cubicBezTo>
                    <a:pt x="57027" y="254421"/>
                    <a:pt x="49" y="197443"/>
                    <a:pt x="49" y="127219"/>
                  </a:cubicBezTo>
                  <a:cubicBezTo>
                    <a:pt x="49" y="57021"/>
                    <a:pt x="57027" y="43"/>
                    <a:pt x="127251" y="43"/>
                  </a:cubicBezTo>
                  <a:cubicBezTo>
                    <a:pt x="197475" y="43"/>
                    <a:pt x="254453" y="57021"/>
                    <a:pt x="254453" y="127219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115F70BD-1210-82D4-1EB7-E880EE90676A}"/>
              </a:ext>
            </a:extLst>
          </p:cNvPr>
          <p:cNvGrpSpPr/>
          <p:nvPr/>
        </p:nvGrpSpPr>
        <p:grpSpPr>
          <a:xfrm>
            <a:off x="1090704" y="4750687"/>
            <a:ext cx="280694" cy="296999"/>
            <a:chOff x="2438924" y="5798381"/>
            <a:chExt cx="249673" cy="249674"/>
          </a:xfrm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8857ECF4-A968-CDCD-CA17-5D790B463ADF}"/>
                </a:ext>
              </a:extLst>
            </p:cNvPr>
            <p:cNvSpPr/>
            <p:nvPr/>
          </p:nvSpPr>
          <p:spPr>
            <a:xfrm>
              <a:off x="2438928" y="5798381"/>
              <a:ext cx="249667" cy="249674"/>
            </a:xfrm>
            <a:custGeom>
              <a:avLst/>
              <a:gdLst>
                <a:gd name="connsiteX0" fmla="*/ 124787 w 249667"/>
                <a:gd name="connsiteY0" fmla="*/ 249599 h 249674"/>
                <a:gd name="connsiteX1" fmla="*/ -42 w 249667"/>
                <a:gd name="connsiteY1" fmla="*/ 124762 h 249674"/>
                <a:gd name="connsiteX2" fmla="*/ 124787 w 249667"/>
                <a:gd name="connsiteY2" fmla="*/ -76 h 249674"/>
                <a:gd name="connsiteX3" fmla="*/ 249625 w 249667"/>
                <a:gd name="connsiteY3" fmla="*/ 124762 h 249674"/>
                <a:gd name="connsiteX4" fmla="*/ 124787 w 249667"/>
                <a:gd name="connsiteY4" fmla="*/ 249599 h 24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67" h="249674">
                  <a:moveTo>
                    <a:pt x="124787" y="249599"/>
                  </a:moveTo>
                  <a:cubicBezTo>
                    <a:pt x="55906" y="249599"/>
                    <a:pt x="-42" y="193747"/>
                    <a:pt x="-42" y="124762"/>
                  </a:cubicBezTo>
                  <a:cubicBezTo>
                    <a:pt x="-42" y="55769"/>
                    <a:pt x="55906" y="-76"/>
                    <a:pt x="124787" y="-76"/>
                  </a:cubicBezTo>
                  <a:cubicBezTo>
                    <a:pt x="193781" y="-76"/>
                    <a:pt x="249625" y="55769"/>
                    <a:pt x="249625" y="124762"/>
                  </a:cubicBezTo>
                  <a:cubicBezTo>
                    <a:pt x="249625" y="193747"/>
                    <a:pt x="193781" y="249599"/>
                    <a:pt x="124787" y="249599"/>
                  </a:cubicBezTo>
                  <a:close/>
                </a:path>
              </a:pathLst>
            </a:custGeom>
            <a:solidFill>
              <a:srgbClr val="3B5F91"/>
            </a:solidFill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8835316D-D0E2-EB88-BBC7-A9D84D597E75}"/>
                </a:ext>
              </a:extLst>
            </p:cNvPr>
            <p:cNvSpPr/>
            <p:nvPr/>
          </p:nvSpPr>
          <p:spPr>
            <a:xfrm rot="5400000">
              <a:off x="2438924" y="5798382"/>
              <a:ext cx="249673" cy="249673"/>
            </a:xfrm>
            <a:custGeom>
              <a:avLst/>
              <a:gdLst>
                <a:gd name="connsiteX0" fmla="*/ 249669 w 249673"/>
                <a:gd name="connsiteY0" fmla="*/ 124857 h 249673"/>
                <a:gd name="connsiteX1" fmla="*/ 124832 w 249673"/>
                <a:gd name="connsiteY1" fmla="*/ 249694 h 249673"/>
                <a:gd name="connsiteX2" fmla="*/ -5 w 249673"/>
                <a:gd name="connsiteY2" fmla="*/ 124857 h 249673"/>
                <a:gd name="connsiteX3" fmla="*/ 124832 w 249673"/>
                <a:gd name="connsiteY3" fmla="*/ 20 h 249673"/>
                <a:gd name="connsiteX4" fmla="*/ 249669 w 249673"/>
                <a:gd name="connsiteY4" fmla="*/ 124857 h 249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673" h="249673">
                  <a:moveTo>
                    <a:pt x="249669" y="124857"/>
                  </a:moveTo>
                  <a:cubicBezTo>
                    <a:pt x="249669" y="193741"/>
                    <a:pt x="193821" y="249694"/>
                    <a:pt x="124832" y="249694"/>
                  </a:cubicBezTo>
                  <a:cubicBezTo>
                    <a:pt x="55843" y="249694"/>
                    <a:pt x="-5" y="193741"/>
                    <a:pt x="-5" y="124857"/>
                  </a:cubicBezTo>
                  <a:cubicBezTo>
                    <a:pt x="-5" y="55869"/>
                    <a:pt x="55843" y="20"/>
                    <a:pt x="124832" y="20"/>
                  </a:cubicBezTo>
                  <a:cubicBezTo>
                    <a:pt x="193821" y="20"/>
                    <a:pt x="249669" y="55869"/>
                    <a:pt x="249669" y="124857"/>
                  </a:cubicBezTo>
                  <a:close/>
                </a:path>
              </a:pathLst>
            </a:custGeom>
            <a:no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35DD2079-3BEF-3CC0-F1BB-3EEF2F9AD40B}"/>
                  </a:ext>
                </a:extLst>
              </p:cNvPr>
              <p:cNvSpPr txBox="1"/>
              <p:nvPr/>
            </p:nvSpPr>
            <p:spPr>
              <a:xfrm>
                <a:off x="1461567" y="4718183"/>
                <a:ext cx="277534" cy="3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35DD2079-3BEF-3CC0-F1BB-3EEF2F9AD4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1567" y="4718183"/>
                <a:ext cx="277534" cy="329504"/>
              </a:xfrm>
              <a:prstGeom prst="rect">
                <a:avLst/>
              </a:prstGeom>
              <a:blipFill>
                <a:blip r:embed="rId3"/>
                <a:stretch>
                  <a:fillRect l="-6667" r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>
            <a:extLst>
              <a:ext uri="{FF2B5EF4-FFF2-40B4-BE49-F238E27FC236}">
                <a16:creationId xmlns:a16="http://schemas.microsoft.com/office/drawing/2014/main" id="{4CDCAFE5-8710-5A60-C01F-3FCD6EE5A9D1}"/>
              </a:ext>
            </a:extLst>
          </p:cNvPr>
          <p:cNvGrpSpPr/>
          <p:nvPr/>
        </p:nvGrpSpPr>
        <p:grpSpPr>
          <a:xfrm>
            <a:off x="1820785" y="4747874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E029B363-11B8-2160-E872-EC5C4944C0F1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7CC9F414-94AD-D3F2-7673-5940676CD0A0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B876C5AE-3037-D5A4-B04F-16069EDED774}"/>
              </a:ext>
            </a:extLst>
          </p:cNvPr>
          <p:cNvGrpSpPr/>
          <p:nvPr/>
        </p:nvGrpSpPr>
        <p:grpSpPr>
          <a:xfrm>
            <a:off x="2149574" y="4750953"/>
            <a:ext cx="286015" cy="302631"/>
            <a:chOff x="1717748" y="2845549"/>
            <a:chExt cx="254406" cy="254408"/>
          </a:xfrm>
          <a:solidFill>
            <a:srgbClr val="00B050"/>
          </a:solidFill>
        </p:grpSpPr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10204822-D1E0-83F2-D170-5285958F7C44}"/>
                </a:ext>
              </a:extLst>
            </p:cNvPr>
            <p:cNvSpPr/>
            <p:nvPr/>
          </p:nvSpPr>
          <p:spPr>
            <a:xfrm>
              <a:off x="1717749" y="2845549"/>
              <a:ext cx="254405" cy="254405"/>
            </a:xfrm>
            <a:custGeom>
              <a:avLst/>
              <a:gdLst>
                <a:gd name="connsiteX0" fmla="*/ 127190 w 254405"/>
                <a:gd name="connsiteY0" fmla="*/ 254330 h 254405"/>
                <a:gd name="connsiteX1" fmla="*/ 254396 w 254405"/>
                <a:gd name="connsiteY1" fmla="*/ 127131 h 254405"/>
                <a:gd name="connsiteX2" fmla="*/ 127190 w 254405"/>
                <a:gd name="connsiteY2" fmla="*/ -76 h 254405"/>
                <a:gd name="connsiteX3" fmla="*/ -9 w 254405"/>
                <a:gd name="connsiteY3" fmla="*/ 127131 h 254405"/>
                <a:gd name="connsiteX4" fmla="*/ 127190 w 254405"/>
                <a:gd name="connsiteY4" fmla="*/ 254330 h 25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5" h="254405">
                  <a:moveTo>
                    <a:pt x="127190" y="254330"/>
                  </a:moveTo>
                  <a:cubicBezTo>
                    <a:pt x="197420" y="254330"/>
                    <a:pt x="254396" y="197353"/>
                    <a:pt x="254396" y="127131"/>
                  </a:cubicBezTo>
                  <a:cubicBezTo>
                    <a:pt x="254396" y="56908"/>
                    <a:pt x="197420" y="-76"/>
                    <a:pt x="127190" y="-76"/>
                  </a:cubicBezTo>
                  <a:cubicBezTo>
                    <a:pt x="56967" y="-76"/>
                    <a:pt x="-9" y="56908"/>
                    <a:pt x="-9" y="127131"/>
                  </a:cubicBezTo>
                  <a:cubicBezTo>
                    <a:pt x="-9" y="197353"/>
                    <a:pt x="56967" y="254330"/>
                    <a:pt x="127190" y="254330"/>
                  </a:cubicBezTo>
                  <a:close/>
                </a:path>
              </a:pathLst>
            </a:custGeom>
            <a:grpFill/>
            <a:ln w="262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D6BF13F3-5CB0-70F2-B1B8-BBF3E6AC3395}"/>
                </a:ext>
              </a:extLst>
            </p:cNvPr>
            <p:cNvSpPr/>
            <p:nvPr/>
          </p:nvSpPr>
          <p:spPr>
            <a:xfrm rot="5400000" flipV="1">
              <a:off x="1717748" y="2845553"/>
              <a:ext cx="254404" cy="254404"/>
            </a:xfrm>
            <a:custGeom>
              <a:avLst/>
              <a:gdLst>
                <a:gd name="connsiteX0" fmla="*/ 254445 w 254404"/>
                <a:gd name="connsiteY0" fmla="*/ 127161 h 254404"/>
                <a:gd name="connsiteX1" fmla="*/ 127242 w 254404"/>
                <a:gd name="connsiteY1" fmla="*/ 254364 h 254404"/>
                <a:gd name="connsiteX2" fmla="*/ 40 w 254404"/>
                <a:gd name="connsiteY2" fmla="*/ 127161 h 254404"/>
                <a:gd name="connsiteX3" fmla="*/ 127242 w 254404"/>
                <a:gd name="connsiteY3" fmla="*/ -41 h 254404"/>
                <a:gd name="connsiteX4" fmla="*/ 254445 w 254404"/>
                <a:gd name="connsiteY4" fmla="*/ 127161 h 254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04" h="254404">
                  <a:moveTo>
                    <a:pt x="254445" y="127161"/>
                  </a:moveTo>
                  <a:cubicBezTo>
                    <a:pt x="254445" y="197386"/>
                    <a:pt x="197466" y="254364"/>
                    <a:pt x="127242" y="254364"/>
                  </a:cubicBezTo>
                  <a:cubicBezTo>
                    <a:pt x="57018" y="254364"/>
                    <a:pt x="40" y="197386"/>
                    <a:pt x="40" y="127161"/>
                  </a:cubicBezTo>
                  <a:cubicBezTo>
                    <a:pt x="40" y="56937"/>
                    <a:pt x="57018" y="-41"/>
                    <a:pt x="127242" y="-41"/>
                  </a:cubicBezTo>
                  <a:cubicBezTo>
                    <a:pt x="197466" y="-41"/>
                    <a:pt x="254445" y="56937"/>
                    <a:pt x="254445" y="127161"/>
                  </a:cubicBezTo>
                  <a:close/>
                </a:path>
              </a:pathLst>
            </a:custGeom>
            <a:grpFill/>
            <a:ln w="14888" cap="sq">
              <a:solidFill>
                <a:srgbClr val="000000">
                  <a:alpha val="69000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8AFA25DA-DCC3-5BD0-F862-96778398A43C}"/>
              </a:ext>
            </a:extLst>
          </p:cNvPr>
          <p:cNvSpPr txBox="1"/>
          <p:nvPr/>
        </p:nvSpPr>
        <p:spPr>
          <a:xfrm>
            <a:off x="3232536" y="5100876"/>
            <a:ext cx="2177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Configuration </a:t>
            </a:r>
            <a:r>
              <a:rPr lang="en-US" sz="2400" i="1" dirty="0"/>
              <a:t>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815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</TotalTime>
  <Words>1212</Words>
  <Application>Microsoft Office PowerPoint</Application>
  <PresentationFormat>Widescreen</PresentationFormat>
  <Paragraphs>387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Cambria Math</vt:lpstr>
      <vt:lpstr>Office Theme</vt:lpstr>
      <vt:lpstr>Reconfiguration of Linear Surface Chemical Reaction Networks with Bounded State Change</vt:lpstr>
      <vt:lpstr>Overview</vt:lpstr>
      <vt:lpstr>Introduction to the Model</vt:lpstr>
      <vt:lpstr>Chemical Reaction Networks</vt:lpstr>
      <vt:lpstr>Example CRN System</vt:lpstr>
      <vt:lpstr>Surface Chemical Reaction Networks</vt:lpstr>
      <vt:lpstr>Example sCRN System</vt:lpstr>
      <vt:lpstr>Surface Chemical Reaction Networks</vt:lpstr>
      <vt:lpstr>Example sCRN System: 2 burnout</vt:lpstr>
      <vt:lpstr>Example sCRN System: 1 burnout</vt:lpstr>
      <vt:lpstr>Example sCRN System: 1 burnout</vt:lpstr>
      <vt:lpstr>Example sCRN System: 1 burnout</vt:lpstr>
      <vt:lpstr>Example sCRN System: 1 burnout</vt:lpstr>
      <vt:lpstr>Reconfiguration</vt:lpstr>
      <vt:lpstr>1-Reconfiguration</vt:lpstr>
      <vt:lpstr>Motivation</vt:lpstr>
      <vt:lpstr>Motivation</vt:lpstr>
      <vt:lpstr>Motivation</vt:lpstr>
      <vt:lpstr>Previous work/Contributions</vt:lpstr>
      <vt:lpstr>Results</vt:lpstr>
      <vt:lpstr>Linear Surfaces</vt:lpstr>
      <vt:lpstr>1-burnout</vt:lpstr>
      <vt:lpstr>2-burnout</vt:lpstr>
      <vt:lpstr>O(1)-burnout</vt:lpstr>
      <vt:lpstr>O(1)-burnout</vt:lpstr>
      <vt:lpstr>K-burnout</vt:lpstr>
      <vt:lpstr>General Surfaces</vt:lpstr>
      <vt:lpstr>1-burnout (Non-catalytic rules only)</vt:lpstr>
      <vt:lpstr>1-burnout (No restriction on rules)</vt:lpstr>
      <vt:lpstr>1-burnout (No restriction on rules)</vt:lpstr>
      <vt:lpstr>Grid Surfaces</vt:lpstr>
      <vt:lpstr>1-burnout (1-reconfiguration)</vt:lpstr>
      <vt:lpstr>Conclusion</vt:lpstr>
      <vt:lpstr>Known + New Results</vt:lpstr>
      <vt:lpstr>Open Problems</vt:lpstr>
      <vt:lpstr>Known + New Results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Reconfiguration of Linear Surface Chemical Reaction Networks with Bounded State Change</dc:title>
  <dc:creator>Ryan Knobel</dc:creator>
  <cp:lastModifiedBy>Ryan Knobel</cp:lastModifiedBy>
  <cp:revision>151</cp:revision>
  <dcterms:created xsi:type="dcterms:W3CDTF">2023-07-16T03:42:55Z</dcterms:created>
  <dcterms:modified xsi:type="dcterms:W3CDTF">2023-07-31T19:42:41Z</dcterms:modified>
</cp:coreProperties>
</file>